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9378891" y="1309221"/>
            <a:ext cx="2710051" cy="348161"/>
          </a:xfrm>
          <a:prstGeom prst="roundRect">
            <a:avLst>
              <a:gd name="adj" fmla="val 367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9464331" y="1339587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INGÉNIERIE BIOMÉDICALE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chemeClr val="accent2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061429" y="3758104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chemeClr val="accent2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accent2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216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49</cp:revision>
  <dcterms:created xsi:type="dcterms:W3CDTF">2022-01-05T13:58:10Z</dcterms:created>
  <dcterms:modified xsi:type="dcterms:W3CDTF">2022-01-21T14:04:32Z</dcterms:modified>
</cp:coreProperties>
</file>