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07C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552290" y="1309221"/>
            <a:ext cx="1536652" cy="426379"/>
          </a:xfrm>
          <a:prstGeom prst="roundRect">
            <a:avLst>
              <a:gd name="adj" fmla="val 36710"/>
            </a:avLst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608769" y="137682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SERVICES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B5007C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10636505" y="4097683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B5007C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498621" y="4611839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B5007C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B5007C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50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45</cp:revision>
  <dcterms:created xsi:type="dcterms:W3CDTF">2022-01-05T13:58:10Z</dcterms:created>
  <dcterms:modified xsi:type="dcterms:W3CDTF">2022-01-21T13:51:48Z</dcterms:modified>
</cp:coreProperties>
</file>