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7CAF"/>
    <a:srgbClr val="AD5627"/>
    <a:srgbClr val="777FB8"/>
    <a:srgbClr val="5B7AB6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2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BA7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8509256" y="1309220"/>
            <a:ext cx="3579688" cy="435689"/>
          </a:xfrm>
          <a:prstGeom prst="roundRect">
            <a:avLst>
              <a:gd name="adj" fmla="val 36710"/>
            </a:avLst>
          </a:prstGeom>
          <a:solidFill>
            <a:srgbClr val="BA7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BA7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8594477" y="1387850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RH &amp; PRESTATIONS INTELLECTUELLES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BA7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A7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A7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BA7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A7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A7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A7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BA7CAF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8791271" y="3837551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BA7CAF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886631" y="4824871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BA7CAF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BA7CAF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BA7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218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48</cp:revision>
  <dcterms:created xsi:type="dcterms:W3CDTF">2022-01-05T13:58:10Z</dcterms:created>
  <dcterms:modified xsi:type="dcterms:W3CDTF">2022-01-21T13:50:06Z</dcterms:modified>
</cp:coreProperties>
</file>