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7E"/>
    <a:srgbClr val="00925A"/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117124" y="1309221"/>
            <a:ext cx="1971820" cy="348161"/>
          </a:xfrm>
          <a:prstGeom prst="roundRect">
            <a:avLst>
              <a:gd name="adj" fmla="val 36710"/>
            </a:avLst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259736" y="1335946"/>
            <a:ext cx="3467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MÉDICAMENTS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009E7E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009E7E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009E7E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009E7E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49</cp:revision>
  <dcterms:created xsi:type="dcterms:W3CDTF">2022-01-05T13:58:10Z</dcterms:created>
  <dcterms:modified xsi:type="dcterms:W3CDTF">2022-01-21T13:48:18Z</dcterms:modified>
</cp:coreProperties>
</file>