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0000"/>
    <a:srgbClr val="AD5627"/>
    <a:srgbClr val="777FB8"/>
    <a:srgbClr val="5B7AB6"/>
    <a:srgbClr val="2B2B68"/>
    <a:srgbClr val="E30059"/>
    <a:srgbClr val="114669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576574" y="1309221"/>
            <a:ext cx="1509539" cy="410522"/>
          </a:xfrm>
          <a:prstGeom prst="roundRect">
            <a:avLst>
              <a:gd name="adj" fmla="val 36710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661816" y="1372774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ÉNERGIE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B0000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B0000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7B0000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7B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B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49</cp:revision>
  <dcterms:created xsi:type="dcterms:W3CDTF">2022-01-05T13:58:10Z</dcterms:created>
  <dcterms:modified xsi:type="dcterms:W3CDTF">2022-01-21T13:42:43Z</dcterms:modified>
</cp:coreProperties>
</file>