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7AB6"/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3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117123" y="1309221"/>
            <a:ext cx="1971819" cy="426379"/>
          </a:xfrm>
          <a:prstGeom prst="roundRect">
            <a:avLst>
              <a:gd name="adj" fmla="val 36710"/>
            </a:avLst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198764" y="136993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BLANCHISSERIE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5B7AB6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8791271" y="3837551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5B7AB6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886631" y="4824871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5B7AB6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5B7AB6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5B7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45</cp:revision>
  <dcterms:created xsi:type="dcterms:W3CDTF">2022-01-05T13:58:10Z</dcterms:created>
  <dcterms:modified xsi:type="dcterms:W3CDTF">2022-01-19T09:55:28Z</dcterms:modified>
</cp:coreProperties>
</file>