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2" r:id="rId4"/>
    <p:sldId id="263" r:id="rId5"/>
    <p:sldId id="257" r:id="rId6"/>
    <p:sldId id="261" r:id="rId7"/>
    <p:sldId id="260" r:id="rId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B93A1"/>
    <a:srgbClr val="2B2B68"/>
    <a:srgbClr val="E30059"/>
    <a:srgbClr val="114669"/>
    <a:srgbClr val="7B0000"/>
    <a:srgbClr val="7B46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02" y="34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471604E-D377-4D2C-AB36-6F17CCD28A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9A559974-ABF0-4A70-9A1F-E0737020B29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BD77749-241B-4408-8C5F-7C1C6C506D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7630C9F-6B1B-496F-8F20-AF6CE7868B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0778624-D519-467E-AC6C-2937A4980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8340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BEC1F9C-779E-4D42-99D4-60E8551769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438A0512-47F2-4640-B998-A0BE8C1713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C82D7DA-39ED-4B19-AE06-09EE6D6C71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627E8A2-02D4-48C8-AB5B-FE542FCFF2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3638AAB-3751-4A2A-AC6A-0D227BA80F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34319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5FCBDCF8-B6E6-4284-B11E-44BB3DA2214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54D0A0B9-1FB9-479E-BB07-478AAF9C6F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852A6E8-8253-4B43-85CB-B0CE2A4387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EE12077-405D-4370-9EAC-7477B2E380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0F21FE4-351D-4961-9FAB-1DABF7362A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6060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7812E30-91D7-4CD7-9273-C0927812EE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0D029A9-499A-4C1B-B95B-48931BB7B5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1EFCFD-2E17-40B8-BD70-DFA90AB036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572D6E2-6CB0-48F7-828F-4EE90A1C3E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213E821-B361-46D4-B838-A6005C5C22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71610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0E8A4CD-D9F5-4233-817F-DA6F064A06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10F5A86-58AF-4DB9-B0CC-488ABB875A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87E347-7E19-4F80-8D3F-33EE49B44C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FFEC015-F503-4BD1-B6A0-3C65B920DB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059B165-0E3C-46F2-9C5E-847F4401DE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86528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77A2EE9-BD0E-4754-A401-26216F4712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7024AC4-D74B-4B8A-A1BD-44C8BD6871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C01F9625-9011-4280-821D-1DA16E29A3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33D5789-C5C9-4AB8-9E3F-0218AE127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C31B3F4-E1A8-49A5-84DC-28B76E006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3B97897-8EEF-4CCE-8A5C-6C5EBC8E82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40856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AC42070-6E2C-4421-A790-DEF0699F37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6698B29-5017-4BF9-AB5C-ABC8F316E4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64A87E1-B0D6-4F32-A384-7D3EBCD17B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C426C85E-936C-4647-A43A-09148714156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7D2E2B23-2698-45A8-9A3B-90B5D383FA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143B55EA-41C4-42FD-81D9-F9BF98F210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BA292B93-1754-441A-9D23-12A9BF524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06E93C3F-679E-4218-A910-EEE461706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200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C51D855-2C61-423C-99EF-0E22BC92BF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1A7CFBA1-DC3E-4365-B84A-D5FA0139C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7FF211C-F6A9-49AF-8638-3A71A9DF75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42A1812-F9E8-471F-8F31-B91FEB803C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52612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9F2182A1-FACB-4775-B375-89C6682C5B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76623D15-19B7-494F-80D0-62F947C827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CFE2A8A-31C3-4889-AE11-0B0BC9356E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04568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E25047A-971C-463A-87E4-1063599334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20197A3-BA22-4BC2-A229-C96C7C0412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232D5F97-C19D-4A6B-AE0A-D2D1150211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C0F23EF-2B06-4C54-B4FB-BD8AC61B65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2FECE89-8BD5-49B9-813F-D5538B8211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E5F4FE2-99A5-4B9D-AB3E-17A60E719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7510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EB7D94B-C2E9-4390-B1CF-3058A0E4FB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60A1CBA7-6E9F-4589-9AF5-89F01BD7EF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C163489-6857-4552-85E3-80717469B4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5B7B191-8C87-488D-BDA2-C56DB3AB08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72F9301-69FE-4373-9933-7F46A1D07D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FFD68ED-DAB7-45AD-BC29-C1FB525D85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5558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A49FE7C2-EFE5-4658-BEBA-564E3E304E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DD0EAD2-59BC-40F4-B0B2-44FBB59A59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F9B0081-6B19-41C9-9E82-6FBB1BA098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A7FE904-3A54-4F57-A5BF-1089C97E02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8DEF141-C5E8-44DB-B7B0-BE6466C1B3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3982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2.sv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10" Type="http://schemas.openxmlformats.org/officeDocument/2006/relationships/image" Target="../media/image9.sv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>
            <a:extLst>
              <a:ext uri="{FF2B5EF4-FFF2-40B4-BE49-F238E27FC236}">
                <a16:creationId xmlns:a16="http://schemas.microsoft.com/office/drawing/2014/main" id="{C282B619-9809-4047-B1DA-F12C4586D5D1}"/>
              </a:ext>
            </a:extLst>
          </p:cNvPr>
          <p:cNvSpPr/>
          <p:nvPr/>
        </p:nvSpPr>
        <p:spPr>
          <a:xfrm>
            <a:off x="0" y="6434150"/>
            <a:ext cx="12192000" cy="423850"/>
          </a:xfrm>
          <a:prstGeom prst="rect">
            <a:avLst/>
          </a:prstGeom>
          <a:solidFill>
            <a:srgbClr val="2B2B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Titulaire – Plaquette zoom lot x – Nom marché – UniHA - P 1 </a:t>
            </a:r>
          </a:p>
        </p:txBody>
      </p:sp>
      <p:sp>
        <p:nvSpPr>
          <p:cNvPr id="34" name="Rectangle : coins arrondis 33">
            <a:extLst>
              <a:ext uri="{FF2B5EF4-FFF2-40B4-BE49-F238E27FC236}">
                <a16:creationId xmlns:a16="http://schemas.microsoft.com/office/drawing/2014/main" id="{916B00FB-B78A-40DF-809D-10625D1A81AE}"/>
              </a:ext>
            </a:extLst>
          </p:cNvPr>
          <p:cNvSpPr/>
          <p:nvPr/>
        </p:nvSpPr>
        <p:spPr>
          <a:xfrm>
            <a:off x="7818957" y="3103148"/>
            <a:ext cx="6605899" cy="956517"/>
          </a:xfrm>
          <a:prstGeom prst="roundRect">
            <a:avLst/>
          </a:prstGeom>
          <a:solidFill>
            <a:srgbClr val="2B2B68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Rectangle : coins arrondis 32">
            <a:extLst>
              <a:ext uri="{FF2B5EF4-FFF2-40B4-BE49-F238E27FC236}">
                <a16:creationId xmlns:a16="http://schemas.microsoft.com/office/drawing/2014/main" id="{35265C6B-EDA2-46E3-8A55-282D4CD08EBF}"/>
              </a:ext>
            </a:extLst>
          </p:cNvPr>
          <p:cNvSpPr/>
          <p:nvPr/>
        </p:nvSpPr>
        <p:spPr>
          <a:xfrm>
            <a:off x="9305397" y="5123492"/>
            <a:ext cx="2783544" cy="1197212"/>
          </a:xfrm>
          <a:prstGeom prst="roundRect">
            <a:avLst>
              <a:gd name="adj" fmla="val 9921"/>
            </a:avLst>
          </a:prstGeom>
          <a:solidFill>
            <a:srgbClr val="1B93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8" name="Rectangle : coins arrondis 27">
            <a:extLst>
              <a:ext uri="{FF2B5EF4-FFF2-40B4-BE49-F238E27FC236}">
                <a16:creationId xmlns:a16="http://schemas.microsoft.com/office/drawing/2014/main" id="{F82D49D2-B305-41E5-9061-66FE470231C7}"/>
              </a:ext>
            </a:extLst>
          </p:cNvPr>
          <p:cNvSpPr/>
          <p:nvPr/>
        </p:nvSpPr>
        <p:spPr>
          <a:xfrm>
            <a:off x="10552290" y="1309221"/>
            <a:ext cx="1536652" cy="426379"/>
          </a:xfrm>
          <a:prstGeom prst="roundRect">
            <a:avLst>
              <a:gd name="adj" fmla="val 36710"/>
            </a:avLst>
          </a:prstGeom>
          <a:solidFill>
            <a:srgbClr val="1B93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002F5533-CD9B-46BB-AA38-0EFD28498460}"/>
              </a:ext>
            </a:extLst>
          </p:cNvPr>
          <p:cNvSpPr/>
          <p:nvPr/>
        </p:nvSpPr>
        <p:spPr>
          <a:xfrm>
            <a:off x="105888" y="1513279"/>
            <a:ext cx="7127193" cy="1983493"/>
          </a:xfrm>
          <a:prstGeom prst="roundRect">
            <a:avLst/>
          </a:prstGeom>
          <a:solidFill>
            <a:srgbClr val="1B93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78C2F894-4A1D-42D9-BCD8-DDB36A825AAB}"/>
              </a:ext>
            </a:extLst>
          </p:cNvPr>
          <p:cNvSpPr txBox="1"/>
          <p:nvPr/>
        </p:nvSpPr>
        <p:spPr>
          <a:xfrm>
            <a:off x="10002702" y="5495505"/>
            <a:ext cx="15447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chemeClr val="bg1"/>
                </a:solidFill>
                <a:latin typeface="Trebuchet MS" panose="020B0603020202020204" pitchFamily="34" charset="0"/>
              </a:rPr>
              <a:t>X ans</a:t>
            </a:r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5C796C16-5AE1-4B67-8739-903B559D81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498702" y="5606725"/>
            <a:ext cx="504000" cy="504000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BB9B77BE-B103-4295-A5E9-1987D67FEDE8}"/>
              </a:ext>
            </a:extLst>
          </p:cNvPr>
          <p:cNvSpPr txBox="1"/>
          <p:nvPr/>
        </p:nvSpPr>
        <p:spPr>
          <a:xfrm>
            <a:off x="10002702" y="5983730"/>
            <a:ext cx="26997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>
                <a:solidFill>
                  <a:schemeClr val="bg1"/>
                </a:solidFill>
                <a:latin typeface="Trebuchet MS" panose="020B0603020202020204" pitchFamily="34" charset="0"/>
              </a:rPr>
              <a:t>XXX 2021 à XXXX 2025</a:t>
            </a:r>
            <a:endParaRPr lang="fr-FR" sz="1000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1A0FF07-7786-459A-ABFC-024427D8C060}"/>
              </a:ext>
            </a:extLst>
          </p:cNvPr>
          <p:cNvSpPr txBox="1"/>
          <p:nvPr/>
        </p:nvSpPr>
        <p:spPr>
          <a:xfrm>
            <a:off x="337669" y="2652427"/>
            <a:ext cx="61978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chemeClr val="bg1"/>
                </a:solidFill>
                <a:latin typeface="Trebuchet MS" panose="020B0603020202020204" pitchFamily="34" charset="0"/>
              </a:rPr>
              <a:t>Procédure M_XXXX</a:t>
            </a:r>
          </a:p>
          <a:p>
            <a:r>
              <a:rPr lang="fr-FR" sz="2000" b="1" dirty="0">
                <a:solidFill>
                  <a:schemeClr val="bg1"/>
                </a:solidFill>
                <a:latin typeface="Trebuchet MS" panose="020B0603020202020204" pitchFamily="34" charset="0"/>
              </a:rPr>
              <a:t>Nom du marché</a:t>
            </a:r>
            <a:endParaRPr lang="fr-FR" sz="1600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B4F204A-4F6F-45C4-8294-2FDB8DCCC8C4}"/>
              </a:ext>
            </a:extLst>
          </p:cNvPr>
          <p:cNvSpPr txBox="1"/>
          <p:nvPr/>
        </p:nvSpPr>
        <p:spPr>
          <a:xfrm>
            <a:off x="313385" y="2232241"/>
            <a:ext cx="69632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chemeClr val="bg1"/>
                </a:solidFill>
                <a:latin typeface="Trebuchet MS" panose="020B0603020202020204" pitchFamily="34" charset="0"/>
              </a:rPr>
              <a:t>Nom du lot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DCDF8521-6048-4FCA-8833-203AB5A1CC7F}"/>
              </a:ext>
            </a:extLst>
          </p:cNvPr>
          <p:cNvSpPr txBox="1"/>
          <p:nvPr/>
        </p:nvSpPr>
        <p:spPr>
          <a:xfrm>
            <a:off x="10608769" y="1376825"/>
            <a:ext cx="35706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>
                <a:solidFill>
                  <a:schemeClr val="bg1"/>
                </a:solidFill>
                <a:latin typeface="Trebuchet MS" panose="020B0603020202020204" pitchFamily="34" charset="0"/>
              </a:rPr>
              <a:t>FILIÈRE DÉCHETS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FEF820C0-5A82-4980-B832-EA45F155C9D8}"/>
              </a:ext>
            </a:extLst>
          </p:cNvPr>
          <p:cNvSpPr txBox="1"/>
          <p:nvPr/>
        </p:nvSpPr>
        <p:spPr>
          <a:xfrm>
            <a:off x="9737107" y="5151370"/>
            <a:ext cx="35706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chemeClr val="bg1"/>
                </a:solidFill>
                <a:latin typeface="Trebuchet MS" panose="020B0603020202020204" pitchFamily="34" charset="0"/>
              </a:rPr>
              <a:t>Dates du marché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EED2121A-E9C2-4081-B886-4D3A40B2EB07}"/>
              </a:ext>
            </a:extLst>
          </p:cNvPr>
          <p:cNvSpPr txBox="1"/>
          <p:nvPr/>
        </p:nvSpPr>
        <p:spPr>
          <a:xfrm>
            <a:off x="10925175" y="6512380"/>
            <a:ext cx="1058903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fr-FR" sz="1100" b="1" dirty="0">
                <a:solidFill>
                  <a:schemeClr val="bg1"/>
                </a:solidFill>
                <a:latin typeface="Trebuchet MS" panose="020B0603020202020204" pitchFamily="34" charset="0"/>
              </a:rPr>
              <a:t>XX/XX/2022</a:t>
            </a:r>
            <a:endParaRPr lang="fr-FR" sz="1000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pic>
        <p:nvPicPr>
          <p:cNvPr id="21" name="Graphique 20" descr="Loupe">
            <a:extLst>
              <a:ext uri="{FF2B5EF4-FFF2-40B4-BE49-F238E27FC236}">
                <a16:creationId xmlns:a16="http://schemas.microsoft.com/office/drawing/2014/main" id="{BD4FD3FB-3D12-48AC-9CF6-DAEF22E1318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083067" y="484601"/>
            <a:ext cx="2276314" cy="2276314"/>
          </a:xfrm>
          <a:prstGeom prst="rect">
            <a:avLst/>
          </a:prstGeom>
        </p:spPr>
      </p:pic>
      <p:sp>
        <p:nvSpPr>
          <p:cNvPr id="23" name="ZoneTexte 22">
            <a:extLst>
              <a:ext uri="{FF2B5EF4-FFF2-40B4-BE49-F238E27FC236}">
                <a16:creationId xmlns:a16="http://schemas.microsoft.com/office/drawing/2014/main" id="{B93EED91-C008-4711-8554-D2EE01405C76}"/>
              </a:ext>
            </a:extLst>
          </p:cNvPr>
          <p:cNvSpPr txBox="1"/>
          <p:nvPr/>
        </p:nvSpPr>
        <p:spPr>
          <a:xfrm>
            <a:off x="313385" y="1612945"/>
            <a:ext cx="4493507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4000" b="1" dirty="0">
                <a:solidFill>
                  <a:schemeClr val="bg1"/>
                </a:solidFill>
                <a:latin typeface="Trebuchet MS" panose="020B0603020202020204" pitchFamily="34" charset="0"/>
              </a:rPr>
              <a:t>Zoom</a:t>
            </a:r>
            <a:r>
              <a:rPr lang="fr-FR" sz="2800" b="1" dirty="0">
                <a:solidFill>
                  <a:schemeClr val="bg1"/>
                </a:solidFill>
                <a:latin typeface="Trebuchet MS" panose="020B0603020202020204" pitchFamily="34" charset="0"/>
              </a:rPr>
              <a:t> sur le lot </a:t>
            </a:r>
            <a:r>
              <a:rPr lang="fr-FR" sz="2800" b="1" dirty="0" err="1">
                <a:solidFill>
                  <a:schemeClr val="bg1"/>
                </a:solidFill>
                <a:latin typeface="Trebuchet MS" panose="020B0603020202020204" pitchFamily="34" charset="0"/>
              </a:rPr>
              <a:t>n°X</a:t>
            </a:r>
            <a:r>
              <a:rPr lang="fr-FR" sz="2800" b="1" dirty="0">
                <a:solidFill>
                  <a:schemeClr val="bg1"/>
                </a:solidFill>
                <a:latin typeface="Trebuchet MS" panose="020B0603020202020204" pitchFamily="34" charset="0"/>
              </a:rPr>
              <a:t> :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EEE22E5-88CA-48A0-A380-8E047A4B4ACC}"/>
              </a:ext>
            </a:extLst>
          </p:cNvPr>
          <p:cNvSpPr/>
          <p:nvPr/>
        </p:nvSpPr>
        <p:spPr>
          <a:xfrm>
            <a:off x="9138809" y="5316438"/>
            <a:ext cx="611894" cy="80308"/>
          </a:xfrm>
          <a:prstGeom prst="rect">
            <a:avLst/>
          </a:prstGeom>
          <a:solidFill>
            <a:srgbClr val="114669"/>
          </a:solidFill>
          <a:ln>
            <a:solidFill>
              <a:srgbClr val="11466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rgbClr val="728B3A"/>
                </a:solidFill>
              </a:rPr>
              <a:t>                        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C4CC04FD-D2B5-45E6-81F7-5BB1A1F56B5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9736" y="240065"/>
            <a:ext cx="1724342" cy="861017"/>
          </a:xfrm>
          <a:prstGeom prst="rect">
            <a:avLst/>
          </a:prstGeom>
        </p:spPr>
      </p:pic>
      <p:grpSp>
        <p:nvGrpSpPr>
          <p:cNvPr id="27" name="Groupe 26">
            <a:extLst>
              <a:ext uri="{FF2B5EF4-FFF2-40B4-BE49-F238E27FC236}">
                <a16:creationId xmlns:a16="http://schemas.microsoft.com/office/drawing/2014/main" id="{FF784379-8EF3-4C7E-82BA-5D48D1DF68FF}"/>
              </a:ext>
            </a:extLst>
          </p:cNvPr>
          <p:cNvGrpSpPr/>
          <p:nvPr/>
        </p:nvGrpSpPr>
        <p:grpSpPr>
          <a:xfrm>
            <a:off x="8259879" y="3262848"/>
            <a:ext cx="3682111" cy="770830"/>
            <a:chOff x="391144" y="2890610"/>
            <a:chExt cx="4953410" cy="1002156"/>
          </a:xfrm>
          <a:solidFill>
            <a:schemeClr val="bg1"/>
          </a:solidFill>
        </p:grpSpPr>
        <p:sp>
          <p:nvSpPr>
            <p:cNvPr id="29" name="Rectangle : coins arrondis 28">
              <a:extLst>
                <a:ext uri="{FF2B5EF4-FFF2-40B4-BE49-F238E27FC236}">
                  <a16:creationId xmlns:a16="http://schemas.microsoft.com/office/drawing/2014/main" id="{31242611-8ADD-4281-AEEF-46345E3E1E62}"/>
                </a:ext>
              </a:extLst>
            </p:cNvPr>
            <p:cNvSpPr/>
            <p:nvPr/>
          </p:nvSpPr>
          <p:spPr>
            <a:xfrm>
              <a:off x="391144" y="2890610"/>
              <a:ext cx="4953410" cy="787584"/>
            </a:xfrm>
            <a:prstGeom prst="roundRect">
              <a:avLst>
                <a:gd name="adj" fmla="val 33940"/>
              </a:avLst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fr-FR" sz="1000" dirty="0"/>
            </a:p>
          </p:txBody>
        </p:sp>
        <p:sp>
          <p:nvSpPr>
            <p:cNvPr id="30" name="Titre 2">
              <a:extLst>
                <a:ext uri="{FF2B5EF4-FFF2-40B4-BE49-F238E27FC236}">
                  <a16:creationId xmlns:a16="http://schemas.microsoft.com/office/drawing/2014/main" id="{07B3829A-C7B6-4D06-8420-85B94BDC8085}"/>
                </a:ext>
              </a:extLst>
            </p:cNvPr>
            <p:cNvSpPr txBox="1">
              <a:spLocks/>
            </p:cNvSpPr>
            <p:nvPr/>
          </p:nvSpPr>
          <p:spPr>
            <a:xfrm>
              <a:off x="636543" y="3009716"/>
              <a:ext cx="4515055" cy="393729"/>
            </a:xfrm>
            <a:prstGeom prst="rect">
              <a:avLst/>
            </a:prstGeom>
            <a:noFill/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 fontAlgn="auto">
                <a:spcAft>
                  <a:spcPts val="0"/>
                </a:spcAft>
              </a:pPr>
              <a:r>
                <a:rPr lang="fr-FR" b="1" dirty="0">
                  <a:solidFill>
                    <a:srgbClr val="2B2B68"/>
                  </a:solidFill>
                  <a:latin typeface="Trebuchet MS" panose="020B0603020202020204" pitchFamily="34" charset="0"/>
                </a:rPr>
                <a:t>Consultez la fiche marché &gt;&gt;</a:t>
              </a:r>
            </a:p>
          </p:txBody>
        </p:sp>
        <p:pic>
          <p:nvPicPr>
            <p:cNvPr id="31" name="Graphique 97" descr="Curseur">
              <a:extLst>
                <a:ext uri="{FF2B5EF4-FFF2-40B4-BE49-F238E27FC236}">
                  <a16:creationId xmlns:a16="http://schemas.microsoft.com/office/drawing/2014/main" id="{0FCF8539-D674-4549-90C7-3FDD9CAA435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4444595" y="3207603"/>
              <a:ext cx="636739" cy="685163"/>
            </a:xfrm>
            <a:prstGeom prst="rect">
              <a:avLst/>
            </a:prstGeom>
          </p:spPr>
        </p:pic>
      </p:grpSp>
      <p:pic>
        <p:nvPicPr>
          <p:cNvPr id="32" name="Graphique 44" descr="Liste de vérification">
            <a:extLst>
              <a:ext uri="{FF2B5EF4-FFF2-40B4-BE49-F238E27FC236}">
                <a16:creationId xmlns:a16="http://schemas.microsoft.com/office/drawing/2014/main" id="{09F35761-A244-42AE-A9A7-548C6FE0209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7883005" y="3197522"/>
            <a:ext cx="711472" cy="711472"/>
          </a:xfrm>
          <a:prstGeom prst="rect">
            <a:avLst/>
          </a:prstGeom>
        </p:spPr>
      </p:pic>
      <p:sp>
        <p:nvSpPr>
          <p:cNvPr id="2" name="Rectangle : coins arrondis 1">
            <a:extLst>
              <a:ext uri="{FF2B5EF4-FFF2-40B4-BE49-F238E27FC236}">
                <a16:creationId xmlns:a16="http://schemas.microsoft.com/office/drawing/2014/main" id="{1BD745B2-49D7-4545-90C4-B74ABBB4FBD5}"/>
              </a:ext>
            </a:extLst>
          </p:cNvPr>
          <p:cNvSpPr/>
          <p:nvPr/>
        </p:nvSpPr>
        <p:spPr>
          <a:xfrm>
            <a:off x="-333286" y="3948157"/>
            <a:ext cx="6605899" cy="2035573"/>
          </a:xfrm>
          <a:prstGeom prst="roundRect">
            <a:avLst/>
          </a:prstGeom>
          <a:solidFill>
            <a:srgbClr val="2B2B68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D873868B-FB1D-4C21-A7B3-3083312826C3}"/>
              </a:ext>
            </a:extLst>
          </p:cNvPr>
          <p:cNvSpPr txBox="1"/>
          <p:nvPr/>
        </p:nvSpPr>
        <p:spPr>
          <a:xfrm>
            <a:off x="337669" y="4080531"/>
            <a:ext cx="638820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Wingdings" panose="05000000000000000000" pitchFamily="2" charset="2"/>
              <a:buChar char="§"/>
            </a:pPr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Fiche technique … P2-4</a:t>
            </a:r>
          </a:p>
          <a:p>
            <a:pPr marL="514350" indent="-514350">
              <a:buFont typeface="Wingdings" panose="05000000000000000000" pitchFamily="2" charset="2"/>
              <a:buChar char="§"/>
            </a:pPr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Interlocuteurs UniHA … P5</a:t>
            </a:r>
          </a:p>
          <a:p>
            <a:pPr marL="514350" indent="-514350">
              <a:buFont typeface="Wingdings" panose="05000000000000000000" pitchFamily="2" charset="2"/>
              <a:buChar char="§"/>
            </a:pPr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Référence … P6</a:t>
            </a:r>
          </a:p>
          <a:p>
            <a:pPr marL="514350" indent="-514350">
              <a:buFont typeface="Wingdings" panose="05000000000000000000" pitchFamily="2" charset="2"/>
              <a:buChar char="§"/>
            </a:pPr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A propos … P7</a:t>
            </a:r>
          </a:p>
          <a:p>
            <a:endParaRPr lang="fr-FR" sz="2800" b="1" dirty="0">
              <a:solidFill>
                <a:srgbClr val="114669"/>
              </a:solidFill>
              <a:latin typeface="Trebuchet MS" panose="020B0603020202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A619AC7-DD23-4A63-B73C-B0144ED320D9}"/>
              </a:ext>
            </a:extLst>
          </p:cNvPr>
          <p:cNvSpPr/>
          <p:nvPr/>
        </p:nvSpPr>
        <p:spPr>
          <a:xfrm>
            <a:off x="313385" y="133254"/>
            <a:ext cx="3164441" cy="11066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BDDAA55D-B95E-46BC-90FD-5BD56710B27E}"/>
              </a:ext>
            </a:extLst>
          </p:cNvPr>
          <p:cNvSpPr txBox="1"/>
          <p:nvPr/>
        </p:nvSpPr>
        <p:spPr>
          <a:xfrm>
            <a:off x="755050" y="439740"/>
            <a:ext cx="25788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Logo entreprise</a:t>
            </a:r>
          </a:p>
        </p:txBody>
      </p:sp>
    </p:spTree>
    <p:extLst>
      <p:ext uri="{BB962C8B-B14F-4D97-AF65-F5344CB8AC3E}">
        <p14:creationId xmlns:p14="http://schemas.microsoft.com/office/powerpoint/2010/main" val="5220373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 : coins arrondis 18">
            <a:extLst>
              <a:ext uri="{FF2B5EF4-FFF2-40B4-BE49-F238E27FC236}">
                <a16:creationId xmlns:a16="http://schemas.microsoft.com/office/drawing/2014/main" id="{6DC63D1E-2AED-4D8D-B9E9-4D94E5D39A35}"/>
              </a:ext>
            </a:extLst>
          </p:cNvPr>
          <p:cNvSpPr/>
          <p:nvPr/>
        </p:nvSpPr>
        <p:spPr>
          <a:xfrm>
            <a:off x="7811469" y="4219317"/>
            <a:ext cx="4999656" cy="2101387"/>
          </a:xfrm>
          <a:prstGeom prst="roundRect">
            <a:avLst>
              <a:gd name="adj" fmla="val 9921"/>
            </a:avLst>
          </a:prstGeom>
          <a:solidFill>
            <a:srgbClr val="1B93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3AFEB5FC-C827-4593-ADF6-565C20DFF252}"/>
              </a:ext>
            </a:extLst>
          </p:cNvPr>
          <p:cNvSpPr txBox="1"/>
          <p:nvPr/>
        </p:nvSpPr>
        <p:spPr>
          <a:xfrm>
            <a:off x="677332" y="302288"/>
            <a:ext cx="69632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Fiche technique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4EE8AFF-0D42-4825-8B69-75BABAD8DACE}"/>
              </a:ext>
            </a:extLst>
          </p:cNvPr>
          <p:cNvSpPr/>
          <p:nvPr/>
        </p:nvSpPr>
        <p:spPr>
          <a:xfrm>
            <a:off x="0" y="480397"/>
            <a:ext cx="677332" cy="163070"/>
          </a:xfrm>
          <a:prstGeom prst="rect">
            <a:avLst/>
          </a:prstGeom>
          <a:solidFill>
            <a:srgbClr val="1B93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922136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73BE522-6715-4209-9851-6BB7217FE17E}"/>
              </a:ext>
            </a:extLst>
          </p:cNvPr>
          <p:cNvSpPr/>
          <p:nvPr/>
        </p:nvSpPr>
        <p:spPr>
          <a:xfrm>
            <a:off x="0" y="6434150"/>
            <a:ext cx="12192000" cy="423850"/>
          </a:xfrm>
          <a:prstGeom prst="rect">
            <a:avLst/>
          </a:prstGeom>
          <a:solidFill>
            <a:srgbClr val="2B2B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Titulaire – Plaquette zoom lot x – Nom marché – </a:t>
            </a:r>
            <a:r>
              <a:rPr lang="fr-FR" sz="1400" dirty="0" err="1">
                <a:solidFill>
                  <a:schemeClr val="bg1"/>
                </a:solidFill>
                <a:latin typeface="Trebuchet MS" panose="020B0603020202020204" pitchFamily="34" charset="0"/>
              </a:rPr>
              <a:t>UniHA</a:t>
            </a:r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 - P x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8771B8B5-F5F4-4E54-9905-A18250A58B5E}"/>
              </a:ext>
            </a:extLst>
          </p:cNvPr>
          <p:cNvSpPr txBox="1"/>
          <p:nvPr/>
        </p:nvSpPr>
        <p:spPr>
          <a:xfrm>
            <a:off x="8066298" y="4841608"/>
            <a:ext cx="4192378" cy="438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fr-FR" sz="1200" dirty="0" err="1">
                <a:solidFill>
                  <a:schemeClr val="bg1"/>
                </a:solidFill>
                <a:latin typeface="Trebuchet MS" panose="020B0603020202020204" pitchFamily="34" charset="0"/>
              </a:rPr>
              <a:t>xxxxxxx</a:t>
            </a:r>
            <a:endParaRPr lang="fr-FR" sz="1200" dirty="0">
              <a:solidFill>
                <a:schemeClr val="bg1"/>
              </a:solidFill>
              <a:latin typeface="Trebuchet MS" panose="020B0603020202020204" pitchFamily="34" charset="0"/>
            </a:endParaRPr>
          </a:p>
          <a:p>
            <a:pPr>
              <a:buClr>
                <a:srgbClr val="922136"/>
              </a:buClr>
            </a:pPr>
            <a:endParaRPr lang="fr-FR" sz="1050" dirty="0">
              <a:latin typeface="Trebuchet MS" panose="020B0603020202020204" pitchFamily="34" charset="0"/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90DE9E2D-6FD9-4A05-BA1C-9604C302A48E}"/>
              </a:ext>
            </a:extLst>
          </p:cNvPr>
          <p:cNvSpPr txBox="1"/>
          <p:nvPr/>
        </p:nvSpPr>
        <p:spPr>
          <a:xfrm>
            <a:off x="8029277" y="4336510"/>
            <a:ext cx="35706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err="1">
                <a:solidFill>
                  <a:schemeClr val="bg1"/>
                </a:solidFill>
                <a:latin typeface="Trebuchet MS" panose="020B0603020202020204" pitchFamily="34" charset="0"/>
              </a:rPr>
              <a:t>xxxx</a:t>
            </a:r>
            <a:endParaRPr lang="fr-FR" sz="2000" b="1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F35A882-BC94-435E-9EE4-47BF53855D8A}"/>
              </a:ext>
            </a:extLst>
          </p:cNvPr>
          <p:cNvSpPr/>
          <p:nvPr/>
        </p:nvSpPr>
        <p:spPr>
          <a:xfrm>
            <a:off x="7684371" y="4516734"/>
            <a:ext cx="319112" cy="102557"/>
          </a:xfrm>
          <a:prstGeom prst="rect">
            <a:avLst/>
          </a:prstGeom>
          <a:solidFill>
            <a:srgbClr val="2B2B68"/>
          </a:solidFill>
          <a:ln>
            <a:solidFill>
              <a:srgbClr val="11466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rgbClr val="728B3A"/>
                </a:solidFill>
              </a:rPr>
              <a:t>                        </a:t>
            </a:r>
          </a:p>
        </p:txBody>
      </p:sp>
      <p:pic>
        <p:nvPicPr>
          <p:cNvPr id="21" name="Graphique 20" descr="Engrenage">
            <a:extLst>
              <a:ext uri="{FF2B5EF4-FFF2-40B4-BE49-F238E27FC236}">
                <a16:creationId xmlns:a16="http://schemas.microsoft.com/office/drawing/2014/main" id="{E8AD7C42-F548-4435-A365-E8A97873DE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857443" y="9525"/>
            <a:ext cx="1314450" cy="1314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98651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3AFEB5FC-C827-4593-ADF6-565C20DFF252}"/>
              </a:ext>
            </a:extLst>
          </p:cNvPr>
          <p:cNvSpPr txBox="1"/>
          <p:nvPr/>
        </p:nvSpPr>
        <p:spPr>
          <a:xfrm>
            <a:off x="677332" y="302288"/>
            <a:ext cx="69632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Fiche technique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4EE8AFF-0D42-4825-8B69-75BABAD8DACE}"/>
              </a:ext>
            </a:extLst>
          </p:cNvPr>
          <p:cNvSpPr/>
          <p:nvPr/>
        </p:nvSpPr>
        <p:spPr>
          <a:xfrm>
            <a:off x="0" y="480397"/>
            <a:ext cx="677332" cy="163070"/>
          </a:xfrm>
          <a:prstGeom prst="rect">
            <a:avLst/>
          </a:prstGeom>
          <a:solidFill>
            <a:srgbClr val="1B93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922136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202DDCC-6B4C-4222-839C-1ED085CED159}"/>
              </a:ext>
            </a:extLst>
          </p:cNvPr>
          <p:cNvSpPr/>
          <p:nvPr/>
        </p:nvSpPr>
        <p:spPr>
          <a:xfrm>
            <a:off x="806601" y="1205764"/>
            <a:ext cx="10793305" cy="6540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B5007C"/>
              </a:buClr>
            </a:pPr>
            <a:r>
              <a:rPr lang="fr-FR" sz="1400" u="sng" dirty="0" err="1">
                <a:latin typeface="Trebuchet MS" panose="020B0603020202020204" pitchFamily="34" charset="0"/>
              </a:rPr>
              <a:t>xxxxx</a:t>
            </a:r>
            <a:endParaRPr lang="fr-FR" sz="1400" dirty="0">
              <a:latin typeface="Trebuchet MS" panose="020B0603020202020204" pitchFamily="34" charset="0"/>
            </a:endParaRPr>
          </a:p>
          <a:p>
            <a:pPr marL="171450" indent="-171450" algn="just">
              <a:buClr>
                <a:srgbClr val="B5007C"/>
              </a:buClr>
              <a:buFont typeface="Arial" panose="020B0604020202020204" pitchFamily="34" charset="0"/>
              <a:buChar char="•"/>
            </a:pPr>
            <a:endParaRPr lang="fr-FR" sz="1050" dirty="0">
              <a:solidFill>
                <a:srgbClr val="922136"/>
              </a:solidFill>
              <a:latin typeface="Trebuchet MS" panose="020B0603020202020204" pitchFamily="34" charset="0"/>
            </a:endParaRPr>
          </a:p>
          <a:p>
            <a:endParaRPr lang="fr-FR" sz="1200" u="sng" dirty="0">
              <a:latin typeface="Trebuchet MS" panose="020B0603020202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571D7AC-6F7C-48AA-A13C-2A5D31C18A45}"/>
              </a:ext>
            </a:extLst>
          </p:cNvPr>
          <p:cNvSpPr/>
          <p:nvPr/>
        </p:nvSpPr>
        <p:spPr>
          <a:xfrm>
            <a:off x="0" y="6434150"/>
            <a:ext cx="12192000" cy="423850"/>
          </a:xfrm>
          <a:prstGeom prst="rect">
            <a:avLst/>
          </a:prstGeom>
          <a:solidFill>
            <a:srgbClr val="2B2B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Titulaire – Plaquette zoom lot x – Nom marché – </a:t>
            </a:r>
            <a:r>
              <a:rPr lang="fr-FR" sz="1400" dirty="0" err="1">
                <a:solidFill>
                  <a:schemeClr val="bg1"/>
                </a:solidFill>
                <a:latin typeface="Trebuchet MS" panose="020B0603020202020204" pitchFamily="34" charset="0"/>
              </a:rPr>
              <a:t>UniHA</a:t>
            </a:r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 - P x </a:t>
            </a:r>
          </a:p>
        </p:txBody>
      </p:sp>
      <p:pic>
        <p:nvPicPr>
          <p:cNvPr id="10" name="Graphique 9" descr="Engrenage">
            <a:extLst>
              <a:ext uri="{FF2B5EF4-FFF2-40B4-BE49-F238E27FC236}">
                <a16:creationId xmlns:a16="http://schemas.microsoft.com/office/drawing/2014/main" id="{C8E00BAF-3DFB-4DCD-ABA8-80392145C1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857443" y="9525"/>
            <a:ext cx="1314450" cy="1314450"/>
          </a:xfrm>
          <a:prstGeom prst="rect">
            <a:avLst/>
          </a:prstGeom>
        </p:spPr>
      </p:pic>
      <p:sp>
        <p:nvSpPr>
          <p:cNvPr id="17" name="Rectangle : coins arrondis 16">
            <a:extLst>
              <a:ext uri="{FF2B5EF4-FFF2-40B4-BE49-F238E27FC236}">
                <a16:creationId xmlns:a16="http://schemas.microsoft.com/office/drawing/2014/main" id="{4D841895-C1D4-4737-B61F-87EC0DF5FE3E}"/>
              </a:ext>
            </a:extLst>
          </p:cNvPr>
          <p:cNvSpPr/>
          <p:nvPr/>
        </p:nvSpPr>
        <p:spPr>
          <a:xfrm>
            <a:off x="7811469" y="4836920"/>
            <a:ext cx="4999656" cy="1483784"/>
          </a:xfrm>
          <a:prstGeom prst="roundRect">
            <a:avLst>
              <a:gd name="adj" fmla="val 9921"/>
            </a:avLst>
          </a:prstGeom>
          <a:solidFill>
            <a:srgbClr val="1B93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FC9E6887-4E18-4640-B5E3-C29EDBF2AD40}"/>
              </a:ext>
            </a:extLst>
          </p:cNvPr>
          <p:cNvSpPr txBox="1"/>
          <p:nvPr/>
        </p:nvSpPr>
        <p:spPr>
          <a:xfrm>
            <a:off x="8029277" y="5306041"/>
            <a:ext cx="42140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fr-FR" sz="1200" dirty="0" err="1">
                <a:solidFill>
                  <a:schemeClr val="bg1"/>
                </a:solidFill>
                <a:latin typeface="Trebuchet MS" panose="020B0603020202020204" pitchFamily="34" charset="0"/>
              </a:rPr>
              <a:t>xxxxx</a:t>
            </a:r>
            <a:endParaRPr lang="fr-FR" sz="1050" dirty="0">
              <a:latin typeface="Trebuchet MS" panose="020B0603020202020204" pitchFamily="34" charset="0"/>
            </a:endParaRP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93C667E4-B0B9-4731-B9EF-903B384A5A3D}"/>
              </a:ext>
            </a:extLst>
          </p:cNvPr>
          <p:cNvSpPr txBox="1"/>
          <p:nvPr/>
        </p:nvSpPr>
        <p:spPr>
          <a:xfrm>
            <a:off x="8029277" y="4966293"/>
            <a:ext cx="35706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err="1">
                <a:solidFill>
                  <a:schemeClr val="bg1"/>
                </a:solidFill>
                <a:latin typeface="Trebuchet MS" panose="020B0603020202020204" pitchFamily="34" charset="0"/>
              </a:rPr>
              <a:t>xxxxx</a:t>
            </a:r>
            <a:endParaRPr lang="fr-FR" sz="2000" b="1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0CF61C4-6ADD-4A0C-ACC2-122E1000B488}"/>
              </a:ext>
            </a:extLst>
          </p:cNvPr>
          <p:cNvSpPr/>
          <p:nvPr/>
        </p:nvSpPr>
        <p:spPr>
          <a:xfrm>
            <a:off x="7684371" y="5146517"/>
            <a:ext cx="319112" cy="102557"/>
          </a:xfrm>
          <a:prstGeom prst="rect">
            <a:avLst/>
          </a:prstGeom>
          <a:solidFill>
            <a:srgbClr val="114669"/>
          </a:solidFill>
          <a:ln>
            <a:solidFill>
              <a:srgbClr val="11466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rgbClr val="728B3A"/>
                </a:solidFill>
              </a:rPr>
              <a:t>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20953016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3AFEB5FC-C827-4593-ADF6-565C20DFF252}"/>
              </a:ext>
            </a:extLst>
          </p:cNvPr>
          <p:cNvSpPr txBox="1"/>
          <p:nvPr/>
        </p:nvSpPr>
        <p:spPr>
          <a:xfrm>
            <a:off x="677332" y="302288"/>
            <a:ext cx="69632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Fiche technique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4EE8AFF-0D42-4825-8B69-75BABAD8DACE}"/>
              </a:ext>
            </a:extLst>
          </p:cNvPr>
          <p:cNvSpPr/>
          <p:nvPr/>
        </p:nvSpPr>
        <p:spPr>
          <a:xfrm>
            <a:off x="0" y="480397"/>
            <a:ext cx="677332" cy="163070"/>
          </a:xfrm>
          <a:prstGeom prst="rect">
            <a:avLst/>
          </a:prstGeom>
          <a:solidFill>
            <a:srgbClr val="1B93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922136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571D7AC-6F7C-48AA-A13C-2A5D31C18A45}"/>
              </a:ext>
            </a:extLst>
          </p:cNvPr>
          <p:cNvSpPr/>
          <p:nvPr/>
        </p:nvSpPr>
        <p:spPr>
          <a:xfrm>
            <a:off x="0" y="6434150"/>
            <a:ext cx="12192000" cy="423850"/>
          </a:xfrm>
          <a:prstGeom prst="rect">
            <a:avLst/>
          </a:prstGeom>
          <a:solidFill>
            <a:srgbClr val="2B2B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Titulaire – Plaquette zoom lot x – Nom marché – </a:t>
            </a:r>
            <a:r>
              <a:rPr lang="fr-FR" sz="1400" dirty="0" err="1">
                <a:solidFill>
                  <a:schemeClr val="bg1"/>
                </a:solidFill>
                <a:latin typeface="Trebuchet MS" panose="020B0603020202020204" pitchFamily="34" charset="0"/>
              </a:rPr>
              <a:t>UniHA</a:t>
            </a:r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 - P x</a:t>
            </a:r>
          </a:p>
        </p:txBody>
      </p:sp>
      <p:pic>
        <p:nvPicPr>
          <p:cNvPr id="10" name="Graphique 9" descr="Engrenage">
            <a:extLst>
              <a:ext uri="{FF2B5EF4-FFF2-40B4-BE49-F238E27FC236}">
                <a16:creationId xmlns:a16="http://schemas.microsoft.com/office/drawing/2014/main" id="{C8E00BAF-3DFB-4DCD-ABA8-80392145C1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857443" y="9525"/>
            <a:ext cx="1314450" cy="1314450"/>
          </a:xfrm>
          <a:prstGeom prst="rect">
            <a:avLst/>
          </a:prstGeom>
        </p:spPr>
      </p:pic>
      <p:sp>
        <p:nvSpPr>
          <p:cNvPr id="3" name="AutoShape 4" descr="Care4Today® Education">
            <a:extLst>
              <a:ext uri="{FF2B5EF4-FFF2-40B4-BE49-F238E27FC236}">
                <a16:creationId xmlns:a16="http://schemas.microsoft.com/office/drawing/2014/main" id="{A29D2F33-E7F0-4F9F-AF93-BB7087D2444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13479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e 2">
            <a:extLst>
              <a:ext uri="{FF2B5EF4-FFF2-40B4-BE49-F238E27FC236}">
                <a16:creationId xmlns:a16="http://schemas.microsoft.com/office/drawing/2014/main" id="{B3666004-1497-43D6-840C-E7136771E4AA}"/>
              </a:ext>
            </a:extLst>
          </p:cNvPr>
          <p:cNvGrpSpPr/>
          <p:nvPr/>
        </p:nvGrpSpPr>
        <p:grpSpPr>
          <a:xfrm>
            <a:off x="7259579" y="3813568"/>
            <a:ext cx="3650603" cy="1257335"/>
            <a:chOff x="1199669" y="1408969"/>
            <a:chExt cx="3650603" cy="1257335"/>
          </a:xfrm>
        </p:grpSpPr>
        <p:sp>
          <p:nvSpPr>
            <p:cNvPr id="2" name="Rectangle : coins arrondis 1">
              <a:extLst>
                <a:ext uri="{FF2B5EF4-FFF2-40B4-BE49-F238E27FC236}">
                  <a16:creationId xmlns:a16="http://schemas.microsoft.com/office/drawing/2014/main" id="{B888E539-18CD-4F48-B9DC-252E40A65566}"/>
                </a:ext>
              </a:extLst>
            </p:cNvPr>
            <p:cNvSpPr/>
            <p:nvPr/>
          </p:nvSpPr>
          <p:spPr>
            <a:xfrm>
              <a:off x="1199669" y="1498361"/>
              <a:ext cx="3152775" cy="1167943"/>
            </a:xfrm>
            <a:prstGeom prst="roundRect">
              <a:avLst/>
            </a:prstGeom>
            <a:solidFill>
              <a:srgbClr val="2B2B68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1C069B4F-5E9B-40FE-9D5F-326E93D4FFB2}"/>
                </a:ext>
              </a:extLst>
            </p:cNvPr>
            <p:cNvSpPr/>
            <p:nvPr/>
          </p:nvSpPr>
          <p:spPr>
            <a:xfrm>
              <a:off x="1260778" y="1408969"/>
              <a:ext cx="3589494" cy="116794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anchor="b" anchorCtr="0">
              <a:noAutofit/>
            </a:bodyPr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Titre</a:t>
              </a:r>
            </a:p>
            <a:p>
              <a:endParaRPr lang="fr-FR" sz="1400" dirty="0">
                <a:solidFill>
                  <a:schemeClr val="bg1"/>
                </a:solidFill>
                <a:latin typeface="Trebuchet MS" panose="020B0603020202020204" pitchFamily="34" charset="0"/>
              </a:endParaRPr>
            </a:p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Mobile : </a:t>
              </a:r>
            </a:p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Email :</a:t>
              </a:r>
            </a:p>
          </p:txBody>
        </p:sp>
      </p:grpSp>
      <p:sp>
        <p:nvSpPr>
          <p:cNvPr id="7" name="ZoneTexte 6">
            <a:extLst>
              <a:ext uri="{FF2B5EF4-FFF2-40B4-BE49-F238E27FC236}">
                <a16:creationId xmlns:a16="http://schemas.microsoft.com/office/drawing/2014/main" id="{40F34612-86B8-4C06-A691-B8934C9F73BF}"/>
              </a:ext>
            </a:extLst>
          </p:cNvPr>
          <p:cNvSpPr txBox="1"/>
          <p:nvPr/>
        </p:nvSpPr>
        <p:spPr>
          <a:xfrm>
            <a:off x="677332" y="302288"/>
            <a:ext cx="69632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Interlocuteurs pour le marché UniHA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AA49A56-0B13-44F1-9327-5284F1214577}"/>
              </a:ext>
            </a:extLst>
          </p:cNvPr>
          <p:cNvSpPr/>
          <p:nvPr/>
        </p:nvSpPr>
        <p:spPr>
          <a:xfrm>
            <a:off x="0" y="480397"/>
            <a:ext cx="677332" cy="163070"/>
          </a:xfrm>
          <a:prstGeom prst="rect">
            <a:avLst/>
          </a:prstGeom>
          <a:solidFill>
            <a:srgbClr val="1B93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922136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E018289-1503-4546-BD7B-9B338E1AF539}"/>
              </a:ext>
            </a:extLst>
          </p:cNvPr>
          <p:cNvSpPr/>
          <p:nvPr/>
        </p:nvSpPr>
        <p:spPr>
          <a:xfrm>
            <a:off x="0" y="6434150"/>
            <a:ext cx="12192000" cy="423850"/>
          </a:xfrm>
          <a:prstGeom prst="rect">
            <a:avLst/>
          </a:prstGeom>
          <a:solidFill>
            <a:srgbClr val="2B2B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Titulaire – Plaquette zoom lot x – Nom marché – </a:t>
            </a:r>
            <a:r>
              <a:rPr lang="fr-FR" sz="1400" dirty="0" err="1">
                <a:solidFill>
                  <a:schemeClr val="bg1"/>
                </a:solidFill>
                <a:latin typeface="Trebuchet MS" panose="020B0603020202020204" pitchFamily="34" charset="0"/>
              </a:rPr>
              <a:t>UniHA</a:t>
            </a:r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 - P x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3AB07774-CAE7-4F31-956D-B9ABB5D19F56}"/>
              </a:ext>
            </a:extLst>
          </p:cNvPr>
          <p:cNvGrpSpPr/>
          <p:nvPr/>
        </p:nvGrpSpPr>
        <p:grpSpPr>
          <a:xfrm>
            <a:off x="1291332" y="3813568"/>
            <a:ext cx="3650603" cy="1257335"/>
            <a:chOff x="1199669" y="1408969"/>
            <a:chExt cx="3650603" cy="1257335"/>
          </a:xfrm>
        </p:grpSpPr>
        <p:sp>
          <p:nvSpPr>
            <p:cNvPr id="18" name="Rectangle : coins arrondis 17">
              <a:extLst>
                <a:ext uri="{FF2B5EF4-FFF2-40B4-BE49-F238E27FC236}">
                  <a16:creationId xmlns:a16="http://schemas.microsoft.com/office/drawing/2014/main" id="{3297FF9F-9210-458F-8C03-02EDD2C2D3FF}"/>
                </a:ext>
              </a:extLst>
            </p:cNvPr>
            <p:cNvSpPr/>
            <p:nvPr/>
          </p:nvSpPr>
          <p:spPr>
            <a:xfrm>
              <a:off x="1199669" y="1498361"/>
              <a:ext cx="3152775" cy="1167943"/>
            </a:xfrm>
            <a:prstGeom prst="roundRect">
              <a:avLst/>
            </a:prstGeom>
            <a:solidFill>
              <a:srgbClr val="2B2B68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61227716-5AB3-4694-A1E7-CBEA70137149}"/>
                </a:ext>
              </a:extLst>
            </p:cNvPr>
            <p:cNvSpPr/>
            <p:nvPr/>
          </p:nvSpPr>
          <p:spPr>
            <a:xfrm>
              <a:off x="1260778" y="1408969"/>
              <a:ext cx="3589494" cy="116794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anchor="b" anchorCtr="0">
              <a:noAutofit/>
            </a:bodyPr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Titre</a:t>
              </a:r>
            </a:p>
            <a:p>
              <a:endParaRPr lang="fr-FR" sz="1400" dirty="0">
                <a:solidFill>
                  <a:schemeClr val="bg1"/>
                </a:solidFill>
                <a:latin typeface="Trebuchet MS" panose="020B0603020202020204" pitchFamily="34" charset="0"/>
              </a:endParaRPr>
            </a:p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Mobile : </a:t>
              </a:r>
            </a:p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Email :</a:t>
              </a:r>
            </a:p>
          </p:txBody>
        </p:sp>
      </p:grp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EE3A7AAD-17EC-435D-B735-C276E0B47D49}"/>
              </a:ext>
            </a:extLst>
          </p:cNvPr>
          <p:cNvGrpSpPr/>
          <p:nvPr/>
        </p:nvGrpSpPr>
        <p:grpSpPr>
          <a:xfrm>
            <a:off x="7229025" y="2300961"/>
            <a:ext cx="3650603" cy="1257335"/>
            <a:chOff x="1199669" y="1408969"/>
            <a:chExt cx="3650603" cy="1257335"/>
          </a:xfrm>
        </p:grpSpPr>
        <p:sp>
          <p:nvSpPr>
            <p:cNvPr id="21" name="Rectangle : coins arrondis 20">
              <a:extLst>
                <a:ext uri="{FF2B5EF4-FFF2-40B4-BE49-F238E27FC236}">
                  <a16:creationId xmlns:a16="http://schemas.microsoft.com/office/drawing/2014/main" id="{4FAEFA72-F332-47F2-B610-007A6BAA925F}"/>
                </a:ext>
              </a:extLst>
            </p:cNvPr>
            <p:cNvSpPr/>
            <p:nvPr/>
          </p:nvSpPr>
          <p:spPr>
            <a:xfrm>
              <a:off x="1199669" y="1498361"/>
              <a:ext cx="3152775" cy="1167943"/>
            </a:xfrm>
            <a:prstGeom prst="roundRect">
              <a:avLst/>
            </a:prstGeom>
            <a:solidFill>
              <a:srgbClr val="2B2B68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15372BBE-3C0A-4AAC-B59D-CC9B2EEBBCCD}"/>
                </a:ext>
              </a:extLst>
            </p:cNvPr>
            <p:cNvSpPr/>
            <p:nvPr/>
          </p:nvSpPr>
          <p:spPr>
            <a:xfrm>
              <a:off x="1260778" y="1408969"/>
              <a:ext cx="3589494" cy="116794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anchor="b" anchorCtr="0">
              <a:noAutofit/>
            </a:bodyPr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Titre</a:t>
              </a:r>
            </a:p>
            <a:p>
              <a:endParaRPr lang="fr-FR" sz="1400" dirty="0">
                <a:solidFill>
                  <a:schemeClr val="bg1"/>
                </a:solidFill>
                <a:latin typeface="Trebuchet MS" panose="020B0603020202020204" pitchFamily="34" charset="0"/>
              </a:endParaRPr>
            </a:p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Mobile : </a:t>
              </a:r>
            </a:p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Email :</a:t>
              </a:r>
            </a:p>
          </p:txBody>
        </p:sp>
      </p:grpSp>
      <p:grpSp>
        <p:nvGrpSpPr>
          <p:cNvPr id="23" name="Groupe 22">
            <a:extLst>
              <a:ext uri="{FF2B5EF4-FFF2-40B4-BE49-F238E27FC236}">
                <a16:creationId xmlns:a16="http://schemas.microsoft.com/office/drawing/2014/main" id="{39EB2BA9-07C1-4107-83BA-8225721685EB}"/>
              </a:ext>
            </a:extLst>
          </p:cNvPr>
          <p:cNvGrpSpPr/>
          <p:nvPr/>
        </p:nvGrpSpPr>
        <p:grpSpPr>
          <a:xfrm>
            <a:off x="1312374" y="2351605"/>
            <a:ext cx="3650603" cy="1257335"/>
            <a:chOff x="1199669" y="1408969"/>
            <a:chExt cx="3650603" cy="1257335"/>
          </a:xfrm>
        </p:grpSpPr>
        <p:sp>
          <p:nvSpPr>
            <p:cNvPr id="24" name="Rectangle : coins arrondis 23">
              <a:extLst>
                <a:ext uri="{FF2B5EF4-FFF2-40B4-BE49-F238E27FC236}">
                  <a16:creationId xmlns:a16="http://schemas.microsoft.com/office/drawing/2014/main" id="{5B9D6FD9-9F76-4970-8C5A-5AE4F80EF9BE}"/>
                </a:ext>
              </a:extLst>
            </p:cNvPr>
            <p:cNvSpPr/>
            <p:nvPr/>
          </p:nvSpPr>
          <p:spPr>
            <a:xfrm>
              <a:off x="1199669" y="1498361"/>
              <a:ext cx="3152775" cy="1167943"/>
            </a:xfrm>
            <a:prstGeom prst="roundRect">
              <a:avLst/>
            </a:prstGeom>
            <a:solidFill>
              <a:srgbClr val="2B2B68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D703B239-E2E3-456B-8FCD-FF98CD6AB8D4}"/>
                </a:ext>
              </a:extLst>
            </p:cNvPr>
            <p:cNvSpPr/>
            <p:nvPr/>
          </p:nvSpPr>
          <p:spPr>
            <a:xfrm>
              <a:off x="1260778" y="1408969"/>
              <a:ext cx="3589494" cy="116794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anchor="b" anchorCtr="0">
              <a:noAutofit/>
            </a:bodyPr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Titre</a:t>
              </a:r>
            </a:p>
            <a:p>
              <a:endParaRPr lang="fr-FR" sz="1400" dirty="0">
                <a:solidFill>
                  <a:schemeClr val="bg1"/>
                </a:solidFill>
                <a:latin typeface="Trebuchet MS" panose="020B0603020202020204" pitchFamily="34" charset="0"/>
              </a:endParaRPr>
            </a:p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Mobile :  </a:t>
              </a:r>
            </a:p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Email : </a:t>
              </a:r>
            </a:p>
          </p:txBody>
        </p:sp>
      </p:grpSp>
      <p:pic>
        <p:nvPicPr>
          <p:cNvPr id="27" name="Graphique 26" descr="Avis des clients">
            <a:extLst>
              <a:ext uri="{FF2B5EF4-FFF2-40B4-BE49-F238E27FC236}">
                <a16:creationId xmlns:a16="http://schemas.microsoft.com/office/drawing/2014/main" id="{BD61BFAA-ADEF-4D61-BC79-3A7A36AAD2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879628" y="87184"/>
            <a:ext cx="1260946" cy="1260946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74817317-8C10-40F7-9A3A-3ED9813166D0}"/>
              </a:ext>
            </a:extLst>
          </p:cNvPr>
          <p:cNvSpPr/>
          <p:nvPr/>
        </p:nvSpPr>
        <p:spPr>
          <a:xfrm>
            <a:off x="4248388" y="1194345"/>
            <a:ext cx="3164441" cy="11066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AB9FBFDD-9634-4711-A8A4-9795FE702D1C}"/>
              </a:ext>
            </a:extLst>
          </p:cNvPr>
          <p:cNvSpPr txBox="1"/>
          <p:nvPr/>
        </p:nvSpPr>
        <p:spPr>
          <a:xfrm>
            <a:off x="4690053" y="1500831"/>
            <a:ext cx="25788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Logo entreprise</a:t>
            </a:r>
          </a:p>
        </p:txBody>
      </p:sp>
    </p:spTree>
    <p:extLst>
      <p:ext uri="{BB962C8B-B14F-4D97-AF65-F5344CB8AC3E}">
        <p14:creationId xmlns:p14="http://schemas.microsoft.com/office/powerpoint/2010/main" val="20309973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40F34612-86B8-4C06-A691-B8934C9F73BF}"/>
              </a:ext>
            </a:extLst>
          </p:cNvPr>
          <p:cNvSpPr txBox="1"/>
          <p:nvPr/>
        </p:nvSpPr>
        <p:spPr>
          <a:xfrm>
            <a:off x="677332" y="302288"/>
            <a:ext cx="69632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Références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AA49A56-0B13-44F1-9327-5284F1214577}"/>
              </a:ext>
            </a:extLst>
          </p:cNvPr>
          <p:cNvSpPr/>
          <p:nvPr/>
        </p:nvSpPr>
        <p:spPr>
          <a:xfrm>
            <a:off x="0" y="480397"/>
            <a:ext cx="677332" cy="163070"/>
          </a:xfrm>
          <a:prstGeom prst="rect">
            <a:avLst/>
          </a:prstGeom>
          <a:solidFill>
            <a:srgbClr val="1B93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922136"/>
              </a:solidFill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A310BD0C-EB2F-4D7C-BB8C-CFB3D6F8FAAC}"/>
              </a:ext>
            </a:extLst>
          </p:cNvPr>
          <p:cNvSpPr txBox="1"/>
          <p:nvPr/>
        </p:nvSpPr>
        <p:spPr>
          <a:xfrm>
            <a:off x="681478" y="2337519"/>
            <a:ext cx="109170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 err="1">
                <a:latin typeface="Trebuchet MS" panose="020B0603020202020204" pitchFamily="34" charset="0"/>
              </a:rPr>
              <a:t>xxxxx</a:t>
            </a:r>
            <a:r>
              <a:rPr lang="fr-FR" i="1" dirty="0">
                <a:latin typeface="Trebuchet MS" panose="020B0603020202020204" pitchFamily="34" charset="0"/>
              </a:rPr>
              <a:t>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0A4021CA-4745-4CDD-A9B9-A69BCF2721BD}"/>
              </a:ext>
            </a:extLst>
          </p:cNvPr>
          <p:cNvSpPr txBox="1"/>
          <p:nvPr/>
        </p:nvSpPr>
        <p:spPr>
          <a:xfrm>
            <a:off x="253932" y="2456601"/>
            <a:ext cx="713045" cy="1066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498" b="1" baseline="30000" dirty="0">
                <a:solidFill>
                  <a:srgbClr val="1B93A1"/>
                </a:solidFill>
                <a:latin typeface="Trebuchet MS" panose="020B0603020202020204" pitchFamily="34" charset="0"/>
              </a:rPr>
              <a:t>“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692CE21D-805F-4F38-A4F4-FB80C94C789B}"/>
              </a:ext>
            </a:extLst>
          </p:cNvPr>
          <p:cNvSpPr txBox="1"/>
          <p:nvPr/>
        </p:nvSpPr>
        <p:spPr>
          <a:xfrm>
            <a:off x="10636505" y="4097683"/>
            <a:ext cx="728470" cy="1066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498" b="1" baseline="30000" dirty="0">
                <a:solidFill>
                  <a:srgbClr val="1B93A1"/>
                </a:solidFill>
                <a:latin typeface="Trebuchet MS" panose="020B0603020202020204" pitchFamily="34" charset="0"/>
              </a:rPr>
              <a:t>”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31EDABD6-2504-40D5-B37D-3C4B33693A9D}"/>
              </a:ext>
            </a:extLst>
          </p:cNvPr>
          <p:cNvSpPr txBox="1"/>
          <p:nvPr/>
        </p:nvSpPr>
        <p:spPr>
          <a:xfrm>
            <a:off x="6498621" y="4611839"/>
            <a:ext cx="47740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b="1" dirty="0">
                <a:solidFill>
                  <a:srgbClr val="1B93A1"/>
                </a:solidFill>
                <a:latin typeface="Trebuchet MS" panose="020B0603020202020204" pitchFamily="34" charset="0"/>
              </a:rPr>
              <a:t>Nom de la personne </a:t>
            </a:r>
            <a:endParaRPr lang="fr-FR" sz="1100" b="1" dirty="0">
              <a:solidFill>
                <a:srgbClr val="1B93A1"/>
              </a:solidFill>
              <a:latin typeface="Trebuchet MS" panose="020B0603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043109E-5212-405F-8206-DE32F8657D81}"/>
              </a:ext>
            </a:extLst>
          </p:cNvPr>
          <p:cNvSpPr/>
          <p:nvPr/>
        </p:nvSpPr>
        <p:spPr>
          <a:xfrm>
            <a:off x="0" y="6434150"/>
            <a:ext cx="12192000" cy="423850"/>
          </a:xfrm>
          <a:prstGeom prst="rect">
            <a:avLst/>
          </a:prstGeom>
          <a:solidFill>
            <a:srgbClr val="2B2B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Titulaire – Plaquette zoom lot x – Nom marché – </a:t>
            </a:r>
            <a:r>
              <a:rPr lang="fr-FR" sz="1400" dirty="0" err="1">
                <a:solidFill>
                  <a:schemeClr val="bg1"/>
                </a:solidFill>
                <a:latin typeface="Trebuchet MS" panose="020B0603020202020204" pitchFamily="34" charset="0"/>
              </a:rPr>
              <a:t>UniHA</a:t>
            </a:r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 - P x</a:t>
            </a:r>
          </a:p>
        </p:txBody>
      </p:sp>
      <p:pic>
        <p:nvPicPr>
          <p:cNvPr id="3" name="Graphique 2" descr="Conversation (droite à gauche)">
            <a:extLst>
              <a:ext uri="{FF2B5EF4-FFF2-40B4-BE49-F238E27FC236}">
                <a16:creationId xmlns:a16="http://schemas.microsoft.com/office/drawing/2014/main" id="{8744FB66-6E69-4814-A090-5CC199C85E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549768" y="-115818"/>
            <a:ext cx="1630414" cy="1630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56522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92C9FC75-D402-4F24-A2AF-6868990F88F7}"/>
              </a:ext>
            </a:extLst>
          </p:cNvPr>
          <p:cNvSpPr txBox="1"/>
          <p:nvPr/>
        </p:nvSpPr>
        <p:spPr>
          <a:xfrm>
            <a:off x="677332" y="302288"/>
            <a:ext cx="69632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A propos de « nom entreprise »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D26D3CC-5E8D-4389-8AB8-CA38362B4D06}"/>
              </a:ext>
            </a:extLst>
          </p:cNvPr>
          <p:cNvSpPr/>
          <p:nvPr/>
        </p:nvSpPr>
        <p:spPr>
          <a:xfrm>
            <a:off x="0" y="480397"/>
            <a:ext cx="677332" cy="163070"/>
          </a:xfrm>
          <a:prstGeom prst="rect">
            <a:avLst/>
          </a:prstGeom>
          <a:solidFill>
            <a:srgbClr val="1B93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922136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F26DC52-A12E-414A-B744-45EC0BCB5D47}"/>
              </a:ext>
            </a:extLst>
          </p:cNvPr>
          <p:cNvSpPr/>
          <p:nvPr/>
        </p:nvSpPr>
        <p:spPr>
          <a:xfrm>
            <a:off x="0" y="6434150"/>
            <a:ext cx="12192000" cy="423850"/>
          </a:xfrm>
          <a:prstGeom prst="rect">
            <a:avLst/>
          </a:prstGeom>
          <a:solidFill>
            <a:srgbClr val="2B2B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Titulaire – Plaquette zoom lot x – Nom marché – </a:t>
            </a:r>
            <a:r>
              <a:rPr lang="fr-FR" sz="1400" dirty="0" err="1">
                <a:solidFill>
                  <a:schemeClr val="bg1"/>
                </a:solidFill>
                <a:latin typeface="Trebuchet MS" panose="020B0603020202020204" pitchFamily="34" charset="0"/>
              </a:rPr>
              <a:t>UniHA</a:t>
            </a:r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 - P x</a:t>
            </a:r>
          </a:p>
        </p:txBody>
      </p:sp>
      <p:pic>
        <p:nvPicPr>
          <p:cNvPr id="7" name="Graphique 6" descr="Informations">
            <a:extLst>
              <a:ext uri="{FF2B5EF4-FFF2-40B4-BE49-F238E27FC236}">
                <a16:creationId xmlns:a16="http://schemas.microsoft.com/office/drawing/2014/main" id="{35419EA8-7781-4545-9F9A-F1AD609428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985099" y="113898"/>
            <a:ext cx="1059137" cy="1059137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B70E08A6-BD5B-4A9E-8B5E-A04B5411C415}"/>
              </a:ext>
            </a:extLst>
          </p:cNvPr>
          <p:cNvSpPr/>
          <p:nvPr/>
        </p:nvSpPr>
        <p:spPr>
          <a:xfrm>
            <a:off x="757766" y="1580422"/>
            <a:ext cx="98149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err="1">
                <a:solidFill>
                  <a:srgbClr val="212121"/>
                </a:solidFill>
                <a:latin typeface="Trebuchet MS" panose="020B0603020202020204" pitchFamily="34" charset="0"/>
              </a:rPr>
              <a:t>xxxxxxxx</a:t>
            </a:r>
            <a:endParaRPr lang="fr-FR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072168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</TotalTime>
  <Words>215</Words>
  <Application>Microsoft Office PowerPoint</Application>
  <PresentationFormat>Grand écran</PresentationFormat>
  <Paragraphs>58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Trebuchet MS</vt:lpstr>
      <vt:lpstr>Wingdings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Anne Paillet</dc:creator>
  <cp:lastModifiedBy>Gwenaelle DANJOU</cp:lastModifiedBy>
  <cp:revision>45</cp:revision>
  <dcterms:created xsi:type="dcterms:W3CDTF">2022-01-05T13:58:10Z</dcterms:created>
  <dcterms:modified xsi:type="dcterms:W3CDTF">2022-01-21T13:38:25Z</dcterms:modified>
</cp:coreProperties>
</file>