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68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9138808" y="1309221"/>
            <a:ext cx="2950134" cy="426379"/>
          </a:xfrm>
          <a:prstGeom prst="roundRect">
            <a:avLst>
              <a:gd name="adj" fmla="val 36710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9186223" y="1383363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SANTÉ DIGITALE &amp; NUMÉRIQUE 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 jnjmedao@its.jnj.com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922136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6912137" y="3202906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922136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590900" y="3529774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 err="1">
                <a:solidFill>
                  <a:srgbClr val="922136"/>
                </a:solidFill>
                <a:latin typeface="Trebuchet MS" panose="020B0603020202020204" pitchFamily="34" charset="0"/>
              </a:rPr>
              <a:t>xxxxxx</a:t>
            </a:r>
            <a:endParaRPr lang="fr-FR" sz="1100" b="1" dirty="0">
              <a:solidFill>
                <a:srgbClr val="7B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222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40</cp:revision>
  <dcterms:created xsi:type="dcterms:W3CDTF">2022-01-05T13:58:10Z</dcterms:created>
  <dcterms:modified xsi:type="dcterms:W3CDTF">2022-01-19T09:48:32Z</dcterms:modified>
</cp:coreProperties>
</file>