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8B3A"/>
    <a:srgbClr val="AD5627"/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0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8594477" y="1325461"/>
            <a:ext cx="3491635" cy="419449"/>
          </a:xfrm>
          <a:prstGeom prst="roundRect">
            <a:avLst>
              <a:gd name="adj" fmla="val 36710"/>
            </a:avLst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8729590" y="1393053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DISPENSATION PRODUITS DE SANTÉ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728B3A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728B3A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728B3A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728B3A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728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218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48</cp:revision>
  <dcterms:created xsi:type="dcterms:W3CDTF">2022-01-05T13:58:10Z</dcterms:created>
  <dcterms:modified xsi:type="dcterms:W3CDTF">2022-01-21T13:40:22Z</dcterms:modified>
</cp:coreProperties>
</file>