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2B68"/>
    <a:srgbClr val="E30059"/>
    <a:srgbClr val="114669"/>
    <a:srgbClr val="7B0000"/>
    <a:srgbClr val="7B4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0" y="3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71604E-D377-4D2C-AB36-6F17CCD28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559974-ABF0-4A70-9A1F-E0737020B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D77749-241B-4408-8C5F-7C1C6C50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30C9F-6B1B-496F-8F20-AF6CE7868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778624-D519-467E-AC6C-2937A498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3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EC1F9C-779E-4D42-99D4-60E85517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8A0512-47F2-4640-B998-A0BE8C171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2D7DA-39ED-4B19-AE06-09EE6D6C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27E8A2-02D4-48C8-AB5B-FE542FCF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638AAB-3751-4A2A-AC6A-0D227BA8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43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FCBDCF8-B6E6-4284-B11E-44BB3DA22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D0A0B9-1FB9-479E-BB07-478AAF9C6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52A6E8-8253-4B43-85CB-B0CE2A43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E12077-405D-4370-9EAC-7477B2E3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21FE4-351D-4961-9FAB-1DABF736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0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812E30-91D7-4CD7-9273-C0927812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D029A9-499A-4C1B-B95B-48931BB7B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1EFCFD-2E17-40B8-BD70-DFA90AB0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72D6E2-6CB0-48F7-828F-4EE90A1C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13E821-B361-46D4-B838-A6005C5C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16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8A4CD-D9F5-4233-817F-DA6F064A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0F5A86-58AF-4DB9-B0CC-488ABB875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87E347-7E19-4F80-8D3F-33EE49B4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FEC015-F503-4BD1-B6A0-3C65B920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9B165-0E3C-46F2-9C5E-847F4401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5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A2EE9-BD0E-4754-A401-26216F47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024AC4-D74B-4B8A-A1BD-44C8BD687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1F9625-9011-4280-821D-1DA16E29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3D5789-C5C9-4AB8-9E3F-0218AE12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31B3F4-E1A8-49A5-84DC-28B76E00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B97897-8EEF-4CCE-8A5C-6C5EBC8E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8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42070-6E2C-4421-A790-DEF0699F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698B29-5017-4BF9-AB5C-ABC8F316E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4A87E1-B0D6-4F32-A384-7D3EBCD17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26C85E-936C-4647-A43A-091487141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2E2B23-2698-45A8-9A3B-90B5D383F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3B55EA-41C4-42FD-81D9-F9BF98F2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292B93-1754-441A-9D23-12A9BF52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E93C3F-679E-4218-A910-EEE46170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1D855-2C61-423C-99EF-0E22BC92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7CFBA1-DC3E-4365-B84A-D5FA0139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FF211C-F6A9-49AF-8638-3A71A9DF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A1812-F9E8-471F-8F31-B91FEB80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2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2182A1-FACB-4775-B375-89C6682C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623D15-19B7-494F-80D0-62F947C8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FE2A8A-31C3-4889-AE11-0B0BC935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5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25047A-971C-463A-87E4-10635993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0197A3-BA22-4BC2-A229-C96C7C04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2D5F97-C19D-4A6B-AE0A-D2D115021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F23EF-2B06-4C54-B4FB-BD8AC61B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FECE89-8BD5-49B9-813F-D5538B82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5F4FE2-99A5-4B9D-AB3E-17A60E7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51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7D94B-C2E9-4390-B1CF-3058A0E4F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A1CBA7-6E9F-4589-9AF5-89F01BD7E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C163489-6857-4552-85E3-80717469B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B7B191-8C87-488D-BDA2-C56DB3AB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2F9301-69FE-4373-9933-7F46A1D0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FD68ED-DAB7-45AD-BC29-C1FB525D8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55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FE7C2-EFE5-4658-BEBA-564E3E304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D0EAD2-59BC-40F4-B0B2-44FBB59A5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9B0081-6B19-41C9-9E82-6FBB1BA09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7B26-314F-4CD3-A283-D4866D1364B0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FE904-3A54-4F57-A5BF-1089C97E0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EF141-C5E8-44DB-B7B0-BE6466C1B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98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282B619-9809-4047-B1DA-F12C4586D5D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UniHA - P 1 </a:t>
            </a: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916B00FB-B78A-40DF-809D-10625D1A81AE}"/>
              </a:ext>
            </a:extLst>
          </p:cNvPr>
          <p:cNvSpPr/>
          <p:nvPr/>
        </p:nvSpPr>
        <p:spPr>
          <a:xfrm>
            <a:off x="7818957" y="3103148"/>
            <a:ext cx="6605899" cy="956517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5265C6B-EDA2-46E3-8A55-282D4CD08EBF}"/>
              </a:ext>
            </a:extLst>
          </p:cNvPr>
          <p:cNvSpPr/>
          <p:nvPr/>
        </p:nvSpPr>
        <p:spPr>
          <a:xfrm>
            <a:off x="9305397" y="5123492"/>
            <a:ext cx="2783544" cy="1197212"/>
          </a:xfrm>
          <a:prstGeom prst="roundRect">
            <a:avLst>
              <a:gd name="adj" fmla="val 992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F82D49D2-B305-41E5-9061-66FE470231C7}"/>
              </a:ext>
            </a:extLst>
          </p:cNvPr>
          <p:cNvSpPr/>
          <p:nvPr/>
        </p:nvSpPr>
        <p:spPr>
          <a:xfrm>
            <a:off x="10552290" y="1309221"/>
            <a:ext cx="1536652" cy="426379"/>
          </a:xfrm>
          <a:prstGeom prst="roundRect">
            <a:avLst>
              <a:gd name="adj" fmla="val 3671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2F5533-CD9B-46BB-AA38-0EFD28498460}"/>
              </a:ext>
            </a:extLst>
          </p:cNvPr>
          <p:cNvSpPr/>
          <p:nvPr/>
        </p:nvSpPr>
        <p:spPr>
          <a:xfrm>
            <a:off x="105888" y="1513279"/>
            <a:ext cx="7127193" cy="198349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C2F894-4A1D-42D9-BCD8-DDB36A825AAB}"/>
              </a:ext>
            </a:extLst>
          </p:cNvPr>
          <p:cNvSpPr txBox="1"/>
          <p:nvPr/>
        </p:nvSpPr>
        <p:spPr>
          <a:xfrm>
            <a:off x="10002702" y="5495505"/>
            <a:ext cx="1544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X ans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5C796C16-5AE1-4B67-8739-903B559D8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8702" y="5606725"/>
            <a:ext cx="504000" cy="50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B9B77BE-B103-4295-A5E9-1987D67FEDE8}"/>
              </a:ext>
            </a:extLst>
          </p:cNvPr>
          <p:cNvSpPr txBox="1"/>
          <p:nvPr/>
        </p:nvSpPr>
        <p:spPr>
          <a:xfrm>
            <a:off x="10002702" y="5983730"/>
            <a:ext cx="2699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Trebuchet MS" panose="020B0603020202020204" pitchFamily="34" charset="0"/>
              </a:rPr>
              <a:t>XXX 2021 à XXXX 2025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A0FF07-7786-459A-ABFC-024427D8C060}"/>
              </a:ext>
            </a:extLst>
          </p:cNvPr>
          <p:cNvSpPr txBox="1"/>
          <p:nvPr/>
        </p:nvSpPr>
        <p:spPr>
          <a:xfrm>
            <a:off x="337669" y="2652427"/>
            <a:ext cx="619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Procédure M_XXXX</a:t>
            </a:r>
          </a:p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marché</a:t>
            </a:r>
            <a:endParaRPr lang="fr-FR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4F204A-4F6F-45C4-8294-2FDB8DCCC8C4}"/>
              </a:ext>
            </a:extLst>
          </p:cNvPr>
          <p:cNvSpPr txBox="1"/>
          <p:nvPr/>
        </p:nvSpPr>
        <p:spPr>
          <a:xfrm>
            <a:off x="313385" y="2232241"/>
            <a:ext cx="696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lot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CDF8521-6048-4FCA-8833-203AB5A1CC7F}"/>
              </a:ext>
            </a:extLst>
          </p:cNvPr>
          <p:cNvSpPr txBox="1"/>
          <p:nvPr/>
        </p:nvSpPr>
        <p:spPr>
          <a:xfrm>
            <a:off x="10608769" y="1376825"/>
            <a:ext cx="3570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FILIÈRE BIOLOGIE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EF820C0-5A82-4980-B832-EA45F155C9D8}"/>
              </a:ext>
            </a:extLst>
          </p:cNvPr>
          <p:cNvSpPr txBox="1"/>
          <p:nvPr/>
        </p:nvSpPr>
        <p:spPr>
          <a:xfrm>
            <a:off x="9737107" y="515137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Dates du marché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ED2121A-E9C2-4081-B886-4D3A40B2EB07}"/>
              </a:ext>
            </a:extLst>
          </p:cNvPr>
          <p:cNvSpPr txBox="1"/>
          <p:nvPr/>
        </p:nvSpPr>
        <p:spPr>
          <a:xfrm>
            <a:off x="10925175" y="6512380"/>
            <a:ext cx="105890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solidFill>
                  <a:schemeClr val="bg1"/>
                </a:solidFill>
                <a:latin typeface="Trebuchet MS" panose="020B0603020202020204" pitchFamily="34" charset="0"/>
              </a:rPr>
              <a:t>XX/XX/2022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Graphique 20" descr="Loupe">
            <a:extLst>
              <a:ext uri="{FF2B5EF4-FFF2-40B4-BE49-F238E27FC236}">
                <a16:creationId xmlns:a16="http://schemas.microsoft.com/office/drawing/2014/main" id="{BD4FD3FB-3D12-48AC-9CF6-DAEF22E13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3067" y="484601"/>
            <a:ext cx="2276314" cy="2276314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93EED91-C008-4711-8554-D2EE01405C76}"/>
              </a:ext>
            </a:extLst>
          </p:cNvPr>
          <p:cNvSpPr txBox="1"/>
          <p:nvPr/>
        </p:nvSpPr>
        <p:spPr>
          <a:xfrm>
            <a:off x="313385" y="1612945"/>
            <a:ext cx="449350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Zoom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sur le lot </a:t>
            </a:r>
            <a:r>
              <a:rPr lang="fr-FR" sz="28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n°X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EE22E5-88CA-48A0-A380-8E047A4B4ACC}"/>
              </a:ext>
            </a:extLst>
          </p:cNvPr>
          <p:cNvSpPr/>
          <p:nvPr/>
        </p:nvSpPr>
        <p:spPr>
          <a:xfrm>
            <a:off x="9138809" y="5316438"/>
            <a:ext cx="611894" cy="80308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CC04FD-D2B5-45E6-81F7-5BB1A1F56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736" y="240065"/>
            <a:ext cx="1724342" cy="861017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FF784379-8EF3-4C7E-82BA-5D48D1DF68FF}"/>
              </a:ext>
            </a:extLst>
          </p:cNvPr>
          <p:cNvGrpSpPr/>
          <p:nvPr/>
        </p:nvGrpSpPr>
        <p:grpSpPr>
          <a:xfrm>
            <a:off x="8259879" y="3262848"/>
            <a:ext cx="3682111" cy="770830"/>
            <a:chOff x="391144" y="2890610"/>
            <a:chExt cx="4953410" cy="1002156"/>
          </a:xfrm>
          <a:solidFill>
            <a:schemeClr val="bg1"/>
          </a:solidFill>
        </p:grpSpPr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31242611-8ADD-4281-AEEF-46345E3E1E62}"/>
                </a:ext>
              </a:extLst>
            </p:cNvPr>
            <p:cNvSpPr/>
            <p:nvPr/>
          </p:nvSpPr>
          <p:spPr>
            <a:xfrm>
              <a:off x="391144" y="2890610"/>
              <a:ext cx="4953410" cy="787584"/>
            </a:xfrm>
            <a:prstGeom prst="roundRect">
              <a:avLst>
                <a:gd name="adj" fmla="val 3394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000" dirty="0"/>
            </a:p>
          </p:txBody>
        </p:sp>
        <p:sp>
          <p:nvSpPr>
            <p:cNvPr id="30" name="Titre 2">
              <a:extLst>
                <a:ext uri="{FF2B5EF4-FFF2-40B4-BE49-F238E27FC236}">
                  <a16:creationId xmlns:a16="http://schemas.microsoft.com/office/drawing/2014/main" id="{07B3829A-C7B6-4D06-8420-85B94BDC8085}"/>
                </a:ext>
              </a:extLst>
            </p:cNvPr>
            <p:cNvSpPr txBox="1">
              <a:spLocks/>
            </p:cNvSpPr>
            <p:nvPr/>
          </p:nvSpPr>
          <p:spPr>
            <a:xfrm>
              <a:off x="636543" y="3009716"/>
              <a:ext cx="4515055" cy="393729"/>
            </a:xfrm>
            <a:prstGeom prst="rect">
              <a:avLst/>
            </a:prstGeom>
            <a:noFill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fr-FR" b="1" dirty="0">
                  <a:solidFill>
                    <a:srgbClr val="2B2B68"/>
                  </a:solidFill>
                  <a:latin typeface="Trebuchet MS" panose="020B0603020202020204" pitchFamily="34" charset="0"/>
                </a:rPr>
                <a:t>Consultez la fiche marché &gt;&gt;</a:t>
              </a:r>
            </a:p>
          </p:txBody>
        </p:sp>
        <p:pic>
          <p:nvPicPr>
            <p:cNvPr id="31" name="Graphique 97" descr="Curseur">
              <a:extLst>
                <a:ext uri="{FF2B5EF4-FFF2-40B4-BE49-F238E27FC236}">
                  <a16:creationId xmlns:a16="http://schemas.microsoft.com/office/drawing/2014/main" id="{0FCF8539-D674-4549-90C7-3FDD9CAA4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44595" y="3207603"/>
              <a:ext cx="636739" cy="685163"/>
            </a:xfrm>
            <a:prstGeom prst="rect">
              <a:avLst/>
            </a:prstGeom>
          </p:spPr>
        </p:pic>
      </p:grpSp>
      <p:pic>
        <p:nvPicPr>
          <p:cNvPr id="32" name="Graphique 44" descr="Liste de vérification">
            <a:extLst>
              <a:ext uri="{FF2B5EF4-FFF2-40B4-BE49-F238E27FC236}">
                <a16:creationId xmlns:a16="http://schemas.microsoft.com/office/drawing/2014/main" id="{09F35761-A244-42AE-A9A7-548C6FE02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3005" y="3197522"/>
            <a:ext cx="711472" cy="711472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BD745B2-49D7-4545-90C4-B74ABBB4FBD5}"/>
              </a:ext>
            </a:extLst>
          </p:cNvPr>
          <p:cNvSpPr/>
          <p:nvPr/>
        </p:nvSpPr>
        <p:spPr>
          <a:xfrm>
            <a:off x="-333286" y="3948157"/>
            <a:ext cx="6605899" cy="2035573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73868B-FB1D-4C21-A7B3-3083312826C3}"/>
              </a:ext>
            </a:extLst>
          </p:cNvPr>
          <p:cNvSpPr txBox="1"/>
          <p:nvPr/>
        </p:nvSpPr>
        <p:spPr>
          <a:xfrm>
            <a:off x="337669" y="4080531"/>
            <a:ext cx="63882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 … P2-4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UniHA … P5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 … P6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… P7</a:t>
            </a:r>
          </a:p>
          <a:p>
            <a:endParaRPr lang="fr-FR" sz="2800" b="1" dirty="0">
              <a:solidFill>
                <a:srgbClr val="114669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619AC7-DD23-4A63-B73C-B0144ED320D9}"/>
              </a:ext>
            </a:extLst>
          </p:cNvPr>
          <p:cNvSpPr/>
          <p:nvPr/>
        </p:nvSpPr>
        <p:spPr>
          <a:xfrm>
            <a:off x="313385" y="133254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DAA55D-B95E-46BC-90FD-5BD56710B27E}"/>
              </a:ext>
            </a:extLst>
          </p:cNvPr>
          <p:cNvSpPr txBox="1"/>
          <p:nvPr/>
        </p:nvSpPr>
        <p:spPr>
          <a:xfrm>
            <a:off x="755050" y="439740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52203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DC63D1E-2AED-4D8D-B9E9-4D94E5D39A35}"/>
              </a:ext>
            </a:extLst>
          </p:cNvPr>
          <p:cNvSpPr/>
          <p:nvPr/>
        </p:nvSpPr>
        <p:spPr>
          <a:xfrm>
            <a:off x="7811469" y="4219317"/>
            <a:ext cx="4999656" cy="2101387"/>
          </a:xfrm>
          <a:prstGeom prst="roundRect">
            <a:avLst>
              <a:gd name="adj" fmla="val 992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3BE522-6715-4209-9851-6BB7217FE17E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771B8B5-F5F4-4E54-9905-A18250A58B5E}"/>
              </a:ext>
            </a:extLst>
          </p:cNvPr>
          <p:cNvSpPr txBox="1"/>
          <p:nvPr/>
        </p:nvSpPr>
        <p:spPr>
          <a:xfrm>
            <a:off x="8066298" y="4841608"/>
            <a:ext cx="419237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xxxxxxx</a:t>
            </a:r>
            <a:endParaRPr lang="fr-FR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>
              <a:buClr>
                <a:srgbClr val="922136"/>
              </a:buClr>
            </a:pP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0DE9E2D-6FD9-4A05-BA1C-9604C302A48E}"/>
              </a:ext>
            </a:extLst>
          </p:cNvPr>
          <p:cNvSpPr txBox="1"/>
          <p:nvPr/>
        </p:nvSpPr>
        <p:spPr>
          <a:xfrm>
            <a:off x="8029277" y="433651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35A882-BC94-435E-9EE4-47BF53855D8A}"/>
              </a:ext>
            </a:extLst>
          </p:cNvPr>
          <p:cNvSpPr/>
          <p:nvPr/>
        </p:nvSpPr>
        <p:spPr>
          <a:xfrm>
            <a:off x="7684371" y="4516734"/>
            <a:ext cx="319112" cy="102557"/>
          </a:xfrm>
          <a:prstGeom prst="rect">
            <a:avLst/>
          </a:prstGeom>
          <a:solidFill>
            <a:srgbClr val="2B2B68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21" name="Graphique 20" descr="Engrenage">
            <a:extLst>
              <a:ext uri="{FF2B5EF4-FFF2-40B4-BE49-F238E27FC236}">
                <a16:creationId xmlns:a16="http://schemas.microsoft.com/office/drawing/2014/main" id="{E8AD7C42-F548-4435-A365-E8A97873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6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02DDCC-6B4C-4222-839C-1ED085CED159}"/>
              </a:ext>
            </a:extLst>
          </p:cNvPr>
          <p:cNvSpPr/>
          <p:nvPr/>
        </p:nvSpPr>
        <p:spPr>
          <a:xfrm>
            <a:off x="806601" y="1205764"/>
            <a:ext cx="10793305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B5007C"/>
              </a:buClr>
            </a:pPr>
            <a:r>
              <a:rPr lang="fr-FR" sz="1400" u="sng" dirty="0" err="1">
                <a:latin typeface="Trebuchet MS" panose="020B0603020202020204" pitchFamily="34" charset="0"/>
              </a:rPr>
              <a:t>xxxxx</a:t>
            </a:r>
            <a:endParaRPr lang="fr-FR" sz="1400" dirty="0">
              <a:latin typeface="Trebuchet MS" panose="020B0603020202020204" pitchFamily="34" charset="0"/>
            </a:endParaRPr>
          </a:p>
          <a:p>
            <a:pPr marL="171450" indent="-171450" algn="just">
              <a:buClr>
                <a:srgbClr val="B5007C"/>
              </a:buClr>
              <a:buFont typeface="Arial" panose="020B0604020202020204" pitchFamily="34" charset="0"/>
              <a:buChar char="•"/>
            </a:pPr>
            <a:endParaRPr lang="fr-FR" sz="1050" dirty="0">
              <a:solidFill>
                <a:srgbClr val="922136"/>
              </a:solidFill>
              <a:latin typeface="Trebuchet MS" panose="020B0603020202020204" pitchFamily="34" charset="0"/>
            </a:endParaRPr>
          </a:p>
          <a:p>
            <a:endParaRPr lang="fr-FR" sz="1200" u="sng" dirty="0"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 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D841895-C1D4-4737-B61F-87EC0DF5FE3E}"/>
              </a:ext>
            </a:extLst>
          </p:cNvPr>
          <p:cNvSpPr/>
          <p:nvPr/>
        </p:nvSpPr>
        <p:spPr>
          <a:xfrm>
            <a:off x="7811469" y="4836920"/>
            <a:ext cx="4999656" cy="1483784"/>
          </a:xfrm>
          <a:prstGeom prst="roundRect">
            <a:avLst>
              <a:gd name="adj" fmla="val 992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9E6887-4E18-4640-B5E3-C29EDBF2AD40}"/>
              </a:ext>
            </a:extLst>
          </p:cNvPr>
          <p:cNvSpPr txBox="1"/>
          <p:nvPr/>
        </p:nvSpPr>
        <p:spPr>
          <a:xfrm>
            <a:off x="8029277" y="5306041"/>
            <a:ext cx="421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C667E4-B0B9-4731-B9EF-903B384A5A3D}"/>
              </a:ext>
            </a:extLst>
          </p:cNvPr>
          <p:cNvSpPr txBox="1"/>
          <p:nvPr/>
        </p:nvSpPr>
        <p:spPr>
          <a:xfrm>
            <a:off x="8029277" y="4966293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CF61C4-6ADD-4A0C-ACC2-122E1000B488}"/>
              </a:ext>
            </a:extLst>
          </p:cNvPr>
          <p:cNvSpPr/>
          <p:nvPr/>
        </p:nvSpPr>
        <p:spPr>
          <a:xfrm>
            <a:off x="7684371" y="5146517"/>
            <a:ext cx="319112" cy="102557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95301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3" name="AutoShape 4" descr="Care4Today® Education">
            <a:extLst>
              <a:ext uri="{FF2B5EF4-FFF2-40B4-BE49-F238E27FC236}">
                <a16:creationId xmlns:a16="http://schemas.microsoft.com/office/drawing/2014/main" id="{A29D2F33-E7F0-4F9F-AF93-BB7087D24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347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B3666004-1497-43D6-840C-E7136771E4AA}"/>
              </a:ext>
            </a:extLst>
          </p:cNvPr>
          <p:cNvGrpSpPr/>
          <p:nvPr/>
        </p:nvGrpSpPr>
        <p:grpSpPr>
          <a:xfrm>
            <a:off x="7259579" y="3813568"/>
            <a:ext cx="3650603" cy="1257335"/>
            <a:chOff x="1199669" y="1408969"/>
            <a:chExt cx="3650603" cy="1257335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B888E539-18CD-4F48-B9DC-252E40A65566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069B4F-5E9B-40FE-9D5F-326E93D4FFB2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pour le marché UniHA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018289-1503-4546-BD7B-9B338E1AF539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AB07774-CAE7-4F31-956D-B9ABB5D19F56}"/>
              </a:ext>
            </a:extLst>
          </p:cNvPr>
          <p:cNvGrpSpPr/>
          <p:nvPr/>
        </p:nvGrpSpPr>
        <p:grpSpPr>
          <a:xfrm>
            <a:off x="1291332" y="3813568"/>
            <a:ext cx="3650603" cy="1257335"/>
            <a:chOff x="1199669" y="1408969"/>
            <a:chExt cx="3650603" cy="1257335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3297FF9F-9210-458F-8C03-02EDD2C2D3F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227716-5AB3-4694-A1E7-CBEA70137149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E3A7AAD-17EC-435D-B735-C276E0B47D49}"/>
              </a:ext>
            </a:extLst>
          </p:cNvPr>
          <p:cNvGrpSpPr/>
          <p:nvPr/>
        </p:nvGrpSpPr>
        <p:grpSpPr>
          <a:xfrm>
            <a:off x="7229025" y="2300961"/>
            <a:ext cx="3650603" cy="1257335"/>
            <a:chOff x="1199669" y="1408969"/>
            <a:chExt cx="3650603" cy="1257335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4FAEFA72-F332-47F2-B610-007A6BAA925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372BBE-3C0A-4AAC-B59D-CC9B2EEBBCCD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9EB2BA9-07C1-4107-83BA-8225721685EB}"/>
              </a:ext>
            </a:extLst>
          </p:cNvPr>
          <p:cNvGrpSpPr/>
          <p:nvPr/>
        </p:nvGrpSpPr>
        <p:grpSpPr>
          <a:xfrm>
            <a:off x="1312374" y="2351605"/>
            <a:ext cx="3650603" cy="1257335"/>
            <a:chOff x="1199669" y="1408969"/>
            <a:chExt cx="3650603" cy="1257335"/>
          </a:xfrm>
        </p:grpSpPr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5B9D6FD9-9F76-4970-8C5A-5AE4F80EF9BE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03B239-E2E3-456B-8FCD-FF98CD6AB8D4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 </a:t>
              </a:r>
            </a:p>
          </p:txBody>
        </p:sp>
      </p:grpSp>
      <p:pic>
        <p:nvPicPr>
          <p:cNvPr id="27" name="Graphique 26" descr="Avis des clients">
            <a:extLst>
              <a:ext uri="{FF2B5EF4-FFF2-40B4-BE49-F238E27FC236}">
                <a16:creationId xmlns:a16="http://schemas.microsoft.com/office/drawing/2014/main" id="{BD61BFAA-ADEF-4D61-BC79-3A7A36AA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79628" y="87184"/>
            <a:ext cx="1260946" cy="126094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4817317-8C10-40F7-9A3A-3ED9813166D0}"/>
              </a:ext>
            </a:extLst>
          </p:cNvPr>
          <p:cNvSpPr/>
          <p:nvPr/>
        </p:nvSpPr>
        <p:spPr>
          <a:xfrm>
            <a:off x="4248388" y="1194345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9FBFDD-9634-4711-A8A4-9795FE702D1C}"/>
              </a:ext>
            </a:extLst>
          </p:cNvPr>
          <p:cNvSpPr txBox="1"/>
          <p:nvPr/>
        </p:nvSpPr>
        <p:spPr>
          <a:xfrm>
            <a:off x="4690053" y="1500831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203099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10BD0C-EB2F-4D7C-BB8C-CFB3D6F8FAAC}"/>
              </a:ext>
            </a:extLst>
          </p:cNvPr>
          <p:cNvSpPr txBox="1"/>
          <p:nvPr/>
        </p:nvSpPr>
        <p:spPr>
          <a:xfrm>
            <a:off x="681478" y="2337519"/>
            <a:ext cx="1091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latin typeface="Trebuchet MS" panose="020B0603020202020204" pitchFamily="34" charset="0"/>
              </a:rPr>
              <a:t>xxxxx</a:t>
            </a:r>
            <a:r>
              <a:rPr lang="fr-FR" i="1" dirty="0"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4021CA-4745-4CDD-A9B9-A69BCF2721BD}"/>
              </a:ext>
            </a:extLst>
          </p:cNvPr>
          <p:cNvSpPr txBox="1"/>
          <p:nvPr/>
        </p:nvSpPr>
        <p:spPr>
          <a:xfrm>
            <a:off x="253932" y="2456601"/>
            <a:ext cx="713045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FFC000"/>
                </a:solidFill>
                <a:latin typeface="Trebuchet MS" panose="020B0603020202020204" pitchFamily="34" charset="0"/>
              </a:rPr>
              <a:t>“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2CE21D-805F-4F38-A4F4-FB80C94C789B}"/>
              </a:ext>
            </a:extLst>
          </p:cNvPr>
          <p:cNvSpPr txBox="1"/>
          <p:nvPr/>
        </p:nvSpPr>
        <p:spPr>
          <a:xfrm>
            <a:off x="10636505" y="4097683"/>
            <a:ext cx="728470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FFC000"/>
                </a:solidFill>
                <a:latin typeface="Trebuchet MS" panose="020B0603020202020204" pitchFamily="34" charset="0"/>
              </a:rPr>
              <a:t>”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EDABD6-2504-40D5-B37D-3C4B33693A9D}"/>
              </a:ext>
            </a:extLst>
          </p:cNvPr>
          <p:cNvSpPr txBox="1"/>
          <p:nvPr/>
        </p:nvSpPr>
        <p:spPr>
          <a:xfrm>
            <a:off x="6498621" y="4611839"/>
            <a:ext cx="477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rgbClr val="FFC000"/>
                </a:solidFill>
                <a:latin typeface="Trebuchet MS" panose="020B0603020202020204" pitchFamily="34" charset="0"/>
              </a:rPr>
              <a:t>Nom de la personne </a:t>
            </a:r>
            <a:endParaRPr lang="fr-FR" sz="1100" b="1" dirty="0">
              <a:solidFill>
                <a:srgbClr val="FFC000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43109E-5212-405F-8206-DE32F8657D8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3" name="Graphique 2" descr="Conversation (droite à gauche)">
            <a:extLst>
              <a:ext uri="{FF2B5EF4-FFF2-40B4-BE49-F238E27FC236}">
                <a16:creationId xmlns:a16="http://schemas.microsoft.com/office/drawing/2014/main" id="{8744FB66-6E69-4814-A090-5CC199C85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49768" y="-115818"/>
            <a:ext cx="1630414" cy="16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5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2C9FC75-D402-4F24-A2AF-6868990F88F7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de « nom entreprise »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6D3CC-5E8D-4389-8AB8-CA38362B4D06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26DC52-A12E-414A-B744-45EC0BCB5D47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7" name="Graphique 6" descr="Informations">
            <a:extLst>
              <a:ext uri="{FF2B5EF4-FFF2-40B4-BE49-F238E27FC236}">
                <a16:creationId xmlns:a16="http://schemas.microsoft.com/office/drawing/2014/main" id="{35419EA8-7781-4545-9F9A-F1AD60942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5099" y="113898"/>
            <a:ext cx="1059137" cy="1059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0E08A6-BD5B-4A9E-8B5E-A04B5411C415}"/>
              </a:ext>
            </a:extLst>
          </p:cNvPr>
          <p:cNvSpPr/>
          <p:nvPr/>
        </p:nvSpPr>
        <p:spPr>
          <a:xfrm>
            <a:off x="757766" y="1580422"/>
            <a:ext cx="9814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212121"/>
                </a:solidFill>
                <a:latin typeface="Trebuchet MS" panose="020B0603020202020204" pitchFamily="34" charset="0"/>
              </a:rPr>
              <a:t>xxxxxxxx</a:t>
            </a:r>
            <a:endParaRPr lang="fr-F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21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215</Words>
  <Application>Microsoft Office PowerPoint</Application>
  <PresentationFormat>Grand écran</PresentationFormat>
  <Paragraphs>58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Paillet</dc:creator>
  <cp:lastModifiedBy>Gwenaelle DANJOU</cp:lastModifiedBy>
  <cp:revision>44</cp:revision>
  <dcterms:created xsi:type="dcterms:W3CDTF">2022-01-05T13:58:10Z</dcterms:created>
  <dcterms:modified xsi:type="dcterms:W3CDTF">2022-01-19T09:55:57Z</dcterms:modified>
</cp:coreProperties>
</file>